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256C2-790B-47C8-A43F-0646DB402960}" type="datetimeFigureOut">
              <a:rPr lang="ru-RU" smtClean="0"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2619F-738A-443A-A880-FBA1D3F8FE1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571480"/>
            <a:ext cx="6624736" cy="13453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Охрана почв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858180" cy="142873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700" b="1" i="1" u="sng" dirty="0" smtClean="0">
                <a:solidFill>
                  <a:schemeClr val="bg1"/>
                </a:solidFill>
              </a:rPr>
              <a:t/>
            </a:r>
            <a:br>
              <a:rPr lang="ru-RU" sz="2700" b="1" i="1" u="sng" dirty="0" smtClean="0">
                <a:solidFill>
                  <a:schemeClr val="bg1"/>
                </a:solidFill>
              </a:rPr>
            </a:br>
            <a:r>
              <a:rPr lang="ru-RU" sz="2700" b="1" i="1" u="sng" dirty="0" smtClean="0">
                <a:solidFill>
                  <a:schemeClr val="tx1"/>
                </a:solidFill>
              </a:rPr>
              <a:t>Почвой называется поверхностный слой земной коры, который возникает в результате воздействия биосферы и атмосферы на литосферу. </a:t>
            </a:r>
            <a:r>
              <a:rPr lang="ru-RU" b="1" i="1" u="sng" dirty="0" smtClean="0">
                <a:solidFill>
                  <a:schemeClr val="tx1"/>
                </a:solidFill>
              </a:rPr>
              <a:t/>
            </a:r>
            <a:br>
              <a:rPr lang="ru-RU" b="1" i="1" u="sng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000768"/>
            <a:ext cx="8215370" cy="85723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400" b="1" i="1" u="sng" dirty="0" smtClean="0">
                <a:solidFill>
                  <a:schemeClr val="tx1"/>
                </a:solidFill>
              </a:rPr>
              <a:t>Основное </a:t>
            </a:r>
            <a:r>
              <a:rPr lang="ru-RU" sz="2400" b="1" i="1" u="sng" dirty="0">
                <a:solidFill>
                  <a:schemeClr val="tx1"/>
                </a:solidFill>
              </a:rPr>
              <a:t>свойство почвы это плодородие, то </a:t>
            </a:r>
            <a:r>
              <a:rPr lang="ru-RU" sz="2400" b="1" i="1" u="sng" dirty="0" smtClean="0">
                <a:solidFill>
                  <a:schemeClr val="tx1"/>
                </a:solidFill>
              </a:rPr>
              <a:t>есть способность </a:t>
            </a:r>
            <a:r>
              <a:rPr lang="ru-RU" sz="2400" b="1" i="1" u="sng" dirty="0">
                <a:solidFill>
                  <a:schemeClr val="tx1"/>
                </a:solidFill>
              </a:rPr>
              <a:t>обеспечивать растения водой и пище</a:t>
            </a:r>
            <a:r>
              <a:rPr lang="ru-RU" sz="2400" b="1" i="1" dirty="0">
                <a:solidFill>
                  <a:schemeClr val="tx1"/>
                </a:solidFill>
              </a:rPr>
              <a:t>й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Эрозия почв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3"/>
            <a:ext cx="4857784" cy="4214841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Охрана </a:t>
            </a:r>
            <a:r>
              <a:rPr lang="ru-RU" sz="2400" b="1" dirty="0">
                <a:solidFill>
                  <a:schemeClr val="bg1"/>
                </a:solidFill>
              </a:rPr>
              <a:t>почв</a:t>
            </a:r>
            <a:r>
              <a:rPr lang="ru-RU" sz="2400" dirty="0">
                <a:solidFill>
                  <a:schemeClr val="bg1"/>
                </a:solidFill>
              </a:rPr>
              <a:t> – острейшая глобальная проблема сегодняшнего дня, с которой непосредственно связана проблема обеспечения продовольствием все возрастающего населения планеты. Охрана и использование земель – это система мероприятий, направленная на защиту, качественное улучшение и рациональное использование земельных ресурсов. </a:t>
            </a:r>
            <a:r>
              <a:rPr lang="ru-RU" sz="2400" u="sng" dirty="0">
                <a:solidFill>
                  <a:schemeClr val="bg1"/>
                </a:solidFill>
              </a:rPr>
              <a:t>Охрана почв</a:t>
            </a:r>
            <a:r>
              <a:rPr lang="ru-RU" sz="2400" dirty="0">
                <a:solidFill>
                  <a:schemeClr val="bg1"/>
                </a:solidFill>
              </a:rPr>
              <a:t> необходима для сохранения и приумножения плодородия почв, для поддержания устойчивости в биосфере.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4" descr="http://upload.wikimedia.org/wikipedia/commons/thumb/7/7b/Erosion.jpg/220px-Eros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3619" y="1142984"/>
            <a:ext cx="3550381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571612"/>
            <a:ext cx="7929618" cy="400052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Вторичное </a:t>
            </a:r>
            <a:r>
              <a:rPr lang="ru-RU" dirty="0">
                <a:solidFill>
                  <a:schemeClr val="bg1"/>
                </a:solidFill>
              </a:rPr>
              <a:t>засоление наносит значительный ущерб почвенному плодородию, приводит к резкому снижению продуктивности полей или полному их исключению из активного сельскохозяйственного использования. Распространено в засушливых областях с поливным земледелием.</a:t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257940" cy="1143000"/>
          </a:xfrm>
        </p:spPr>
        <p:txBody>
          <a:bodyPr/>
          <a:lstStyle/>
          <a:p>
            <a:r>
              <a:rPr lang="ru-RU" dirty="0" smtClean="0"/>
              <a:t>Источники загрязнения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http://www.krugosvet.ru/images/1005206_PH070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1000108"/>
            <a:ext cx="5524500" cy="40005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436" name="Picture 4" descr="http://upload.wikimedia.org/wikipedia/commons/thumb/2/21/Autoroute_M25.jpg/300px-Autoroute_M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9045" y="0"/>
            <a:ext cx="3404955" cy="24288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438" name="Picture 6" descr="http://www.agroacadem.ru/wp-content/uploads/2012/09/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2543174"/>
            <a:ext cx="5715000" cy="43148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57486" y="50004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Охрана почв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4214818"/>
            <a:ext cx="8229600" cy="250033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промышленности и энергетике должен быть осуществлен, переход на мало- и безотходную технологию (</a:t>
            </a:r>
            <a:r>
              <a:rPr lang="ru-RU" dirty="0" err="1">
                <a:solidFill>
                  <a:schemeClr val="bg1"/>
                </a:solidFill>
              </a:rPr>
              <a:t>экологизация</a:t>
            </a:r>
            <a:r>
              <a:rPr lang="ru-RU" dirty="0">
                <a:solidFill>
                  <a:schemeClr val="bg1"/>
                </a:solidFill>
              </a:rPr>
              <a:t> экономики).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57486" y="50004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Охрана почв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786058"/>
            <a:ext cx="8229600" cy="3929090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В сельском хозяйстве необходимо шире внедрять эффективные агротехнические и биологические средства борьбы с вредными организмами, применять малоопасные пестициды, исключающие загрязнение среды, соблюдать научно-обоснованные технологии использования минеральных удобрений.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57486" y="50004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Охрана почв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929066"/>
            <a:ext cx="8229600" cy="278608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Важное значение имеет создание системы непрерывного контроля и наблюдения (мониторинга) за состоянием природной среды, в том числе почвенного покрова.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525963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Почва - колоссальное природное богатство, обеспечивающий человека продуктами питания, животных - кормами, а промышленность сырьем. Веками и тысячелетиями создавалась она. Чтобы правильно использовать почву, надо знать, как она образовывалась, ее строение состав и свойства.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164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Охрана почв</vt:lpstr>
      <vt:lpstr> Почвой называется поверхностный слой земной коры, который возникает в результате воздействия биосферы и атмосферы на литосферу.  </vt:lpstr>
      <vt:lpstr>Эрозия почв</vt:lpstr>
      <vt:lpstr>Презентация PowerPoint</vt:lpstr>
      <vt:lpstr>Источники загрязнения</vt:lpstr>
      <vt:lpstr>Охрана почв</vt:lpstr>
      <vt:lpstr>Охрана почв</vt:lpstr>
      <vt:lpstr>Охрана почв</vt:lpstr>
      <vt:lpstr>Презентация PowerPoint</vt:lpstr>
      <vt:lpstr>Презентация PowerPoint</vt:lpstr>
    </vt:vector>
  </TitlesOfParts>
  <Company>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Охрана почв</dc:title>
  <dc:creator>User</dc:creator>
  <cp:lastModifiedBy>Лена</cp:lastModifiedBy>
  <cp:revision>8</cp:revision>
  <dcterms:created xsi:type="dcterms:W3CDTF">2014-04-27T09:16:55Z</dcterms:created>
  <dcterms:modified xsi:type="dcterms:W3CDTF">2014-05-15T18:24:48Z</dcterms:modified>
</cp:coreProperties>
</file>