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8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5400" b="1" cap="none" spc="20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3F22D7-A362-4E80-ACDE-FE2B6916D225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F4ECC7-2F4E-497E-9762-3B632F601D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3F22D7-A362-4E80-ACDE-FE2B6916D225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F4ECC7-2F4E-497E-9762-3B632F601D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3F22D7-A362-4E80-ACDE-FE2B6916D225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F4ECC7-2F4E-497E-9762-3B632F601D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5400" b="1" cap="none" spc="20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3F22D7-A362-4E80-ACDE-FE2B6916D225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F4ECC7-2F4E-497E-9762-3B632F601D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3F22D7-A362-4E80-ACDE-FE2B6916D225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F4ECC7-2F4E-497E-9762-3B632F601D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3F22D7-A362-4E80-ACDE-FE2B6916D225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F4ECC7-2F4E-497E-9762-3B632F601D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3F22D7-A362-4E80-ACDE-FE2B6916D225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F4ECC7-2F4E-497E-9762-3B632F601D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3F22D7-A362-4E80-ACDE-FE2B6916D225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F4ECC7-2F4E-497E-9762-3B632F601D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3F22D7-A362-4E80-ACDE-FE2B6916D225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F4ECC7-2F4E-497E-9762-3B632F601D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bv100422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7432" y="27432"/>
            <a:ext cx="919115" cy="6803136"/>
          </a:xfrm>
          <a:prstGeom prst="rect">
            <a:avLst/>
          </a:prstGeom>
          <a:ln w="28575">
            <a:solidFill>
              <a:schemeClr val="accent3">
                <a:lumMod val="75000"/>
              </a:schemeClr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63" y="274638"/>
            <a:ext cx="761523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071563" y="1600200"/>
            <a:ext cx="761523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A3F22D7-A362-4E80-ACDE-FE2B6916D225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1F4ECC7-2F4E-497E-9762-3B632F601D0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edg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800" b="1" kern="1200" cap="all">
          <a:ln w="9000" cmpd="sng">
            <a:solidFill>
              <a:schemeClr val="accent4">
                <a:shade val="50000"/>
                <a:satMod val="120000"/>
              </a:schemeClr>
            </a:solidFill>
            <a:prstDash val="solid"/>
          </a:ln>
          <a:gradFill>
            <a:gsLst>
              <a:gs pos="0">
                <a:schemeClr val="accent4">
                  <a:shade val="20000"/>
                  <a:satMod val="245000"/>
                </a:schemeClr>
              </a:gs>
              <a:gs pos="43000">
                <a:schemeClr val="accent4">
                  <a:satMod val="255000"/>
                </a:schemeClr>
              </a:gs>
              <a:gs pos="48000">
                <a:schemeClr val="accent4">
                  <a:shade val="85000"/>
                  <a:satMod val="255000"/>
                </a:schemeClr>
              </a:gs>
              <a:gs pos="100000">
                <a:schemeClr val="accent4">
                  <a:shade val="20000"/>
                  <a:satMod val="245000"/>
                </a:schemeClr>
              </a:gs>
            </a:gsLst>
            <a:lin ang="5400000"/>
          </a:gradFill>
          <a:effectLst>
            <a:reflection blurRad="12700" stA="28000" endPos="45000" dist="1000" dir="5400000" sy="-100000" algn="bl" rotWithShape="0"/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8684E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8684E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8684E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8684E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8684E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357298"/>
            <a:ext cx="9144000" cy="2600343"/>
          </a:xfrm>
        </p:spPr>
        <p:txBody>
          <a:bodyPr>
            <a:normAutofit/>
          </a:bodyPr>
          <a:lstStyle/>
          <a:p>
            <a:r>
              <a:rPr lang="ru-RU" sz="6600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Половая система человека</a:t>
            </a:r>
            <a:endParaRPr lang="ru-RU" sz="6600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500570"/>
            <a:ext cx="6400800" cy="1752600"/>
          </a:xfrm>
        </p:spPr>
        <p:txBody>
          <a:bodyPr/>
          <a:lstStyle/>
          <a:p>
            <a:r>
              <a:rPr lang="ru-RU" dirty="0" smtClean="0"/>
              <a:t>Проверочная работа</a:t>
            </a:r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1. Из  перечня  (1-9)  выберите ответы  на  вопросы  и зашифруйте  их</a:t>
            </a: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000100" y="1857364"/>
            <a:ext cx="4429156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Сперматозоид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Яйцеклетка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Яйцо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Оплодотворение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Гормоны семенников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429256" y="1928802"/>
            <a:ext cx="3714744" cy="4311649"/>
          </a:xfrm>
        </p:spPr>
        <p:txBody>
          <a:bodyPr/>
          <a:lstStyle/>
          <a:p>
            <a:pPr marL="514350" indent="-514350">
              <a:buFont typeface="+mj-lt"/>
              <a:buAutoNum type="arabicPeriod" startAt="6"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Гормоны яичников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Хромосомы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Семенники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Яичники 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42976" y="214290"/>
            <a:ext cx="7615237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2. Ответьте на вопросы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071538" y="1357298"/>
            <a:ext cx="7858155" cy="5054617"/>
          </a:xfrm>
        </p:spPr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Почему кровь матери и зародыша не смешивается, хотя матка, в которой развивается зародыш, является органом матери и снабжается кровью матери?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Почему дети подросткового возраста быстрее устают от физической деятельности, хотя подростки кажутся и чувствуют себя взрослыми?</a:t>
            </a:r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63" y="214290"/>
            <a:ext cx="7858155" cy="1357322"/>
          </a:xfrm>
        </p:spPr>
        <p:txBody>
          <a:bodyPr>
            <a:noAutofit/>
          </a:bodyPr>
          <a:lstStyle/>
          <a:p>
            <a:r>
              <a:rPr lang="ru-RU" sz="3200" dirty="0" smtClean="0"/>
              <a:t>3. Подумайте  о  приведенной  в таблице  статистике , сделайте  вывод  и  напишите  его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1928802"/>
          <a:ext cx="7858179" cy="45720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857520"/>
                <a:gridCol w="2500330"/>
                <a:gridCol w="250032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Судьбы детей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 семьях пьющих родителей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 семьях непьющих родителей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Умерли в первые месяцы жизни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44%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8%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Оказались неполноценными, больными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39%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10%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Здоровы физически и душевно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17%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82%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</p:sld>
</file>

<file path=ppt/theme/theme1.xml><?xml version="1.0" encoding="utf-8"?>
<a:theme xmlns:a="http://schemas.openxmlformats.org/drawingml/2006/main" name="biruz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biruz</Template>
  <TotalTime>17</TotalTime>
  <Words>126</Words>
  <Application>Microsoft Office PowerPoint</Application>
  <PresentationFormat>Экран (4:3)</PresentationFormat>
  <Paragraphs>28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biruz</vt:lpstr>
      <vt:lpstr>Половая система человека</vt:lpstr>
      <vt:lpstr>1. Из  перечня  (1-9)  выберите ответы  на  вопросы  и зашифруйте  их</vt:lpstr>
      <vt:lpstr>2. Ответьте на вопросы</vt:lpstr>
      <vt:lpstr>3. Подумайте  о  приведенной  в таблице  статистике , сделайте  вывод  и  напишите  его</vt:lpstr>
      <vt:lpstr>Слайд 5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Половая система человека</dc:title>
  <dc:creator>учитель</dc:creator>
  <cp:lastModifiedBy>учитель</cp:lastModifiedBy>
  <cp:revision>2</cp:revision>
  <dcterms:created xsi:type="dcterms:W3CDTF">2014-04-25T06:19:56Z</dcterms:created>
  <dcterms:modified xsi:type="dcterms:W3CDTF">2014-04-25T06:37:37Z</dcterms:modified>
</cp:coreProperties>
</file>