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33534FE-F97C-41BC-AFB4-CF64C66D04E4}" type="datetimeFigureOut">
              <a:rPr lang="ru-RU" smtClean="0"/>
              <a:t>25.04.2014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801B6BF-1AC9-453D-A381-1F14267687C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Выделительная система. кожа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Проверочная работа</a:t>
            </a:r>
            <a:endParaRPr lang="ru-RU" dirty="0"/>
          </a:p>
        </p:txBody>
      </p:sp>
      <p:pic>
        <p:nvPicPr>
          <p:cNvPr id="1026" name="Picture 2" descr="C:\Users\Лена\AppData\Local\Microsoft\Windows\Temporary Internet Files\Content.IE5\CTZTIV1A\MC900426164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39861"/>
            <a:ext cx="1800200" cy="2793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88640"/>
            <a:ext cx="5524500" cy="3695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9144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1. Из перечня (1-10) выберите и зашифруйте правильные ответы на вопросы 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5526" y="2003477"/>
            <a:ext cx="4217224" cy="4572032"/>
          </a:xfrm>
        </p:spPr>
        <p:txBody>
          <a:bodyPr>
            <a:normAutofit/>
          </a:bodyPr>
          <a:lstStyle/>
          <a:p>
            <a:pPr marL="582930" indent="-514350">
              <a:buFont typeface="+mj-lt"/>
              <a:buAutoNum type="arabicPeriod"/>
            </a:pPr>
            <a:r>
              <a:rPr lang="ru-RU" sz="3600" b="1" dirty="0" smtClean="0"/>
              <a:t>Слюнные железы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600" b="1" dirty="0" smtClean="0"/>
              <a:t>Кожа 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600" b="1" dirty="0" smtClean="0"/>
              <a:t>Мочеточник 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600" b="1" dirty="0" smtClean="0"/>
              <a:t>Почки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600" b="1" dirty="0" smtClean="0"/>
              <a:t>Надпочечники 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9058" y="2000240"/>
            <a:ext cx="5214942" cy="4525963"/>
          </a:xfrm>
        </p:spPr>
        <p:txBody>
          <a:bodyPr>
            <a:noAutofit/>
          </a:bodyPr>
          <a:lstStyle/>
          <a:p>
            <a:pPr marL="582930" indent="-514350">
              <a:buFont typeface="+mj-lt"/>
              <a:buAutoNum type="arabicPeriod" startAt="6"/>
            </a:pPr>
            <a:r>
              <a:rPr lang="ru-RU" sz="3600" b="1" dirty="0" smtClean="0"/>
              <a:t>Мочеиспускательный канал</a:t>
            </a:r>
          </a:p>
          <a:p>
            <a:pPr marL="582930" indent="-514350">
              <a:buFont typeface="+mj-lt"/>
              <a:buAutoNum type="arabicPeriod" startAt="6"/>
            </a:pPr>
            <a:r>
              <a:rPr lang="ru-RU" sz="3600" b="1" dirty="0" smtClean="0"/>
              <a:t>Мочевой пузырь</a:t>
            </a:r>
          </a:p>
          <a:p>
            <a:pPr marL="582930" indent="-514350">
              <a:buFont typeface="+mj-lt"/>
              <a:buAutoNum type="arabicPeriod" startAt="6"/>
            </a:pPr>
            <a:r>
              <a:rPr lang="ru-RU" sz="3600" b="1" dirty="0" smtClean="0"/>
              <a:t>Легкие </a:t>
            </a:r>
          </a:p>
          <a:p>
            <a:pPr marL="582930" indent="-514350">
              <a:buFont typeface="+mj-lt"/>
              <a:buAutoNum type="arabicPeriod" startAt="6"/>
            </a:pPr>
            <a:r>
              <a:rPr lang="ru-RU" sz="3600" b="1" dirty="0" smtClean="0"/>
              <a:t>Прямая кишка</a:t>
            </a:r>
          </a:p>
          <a:p>
            <a:pPr marL="582930" indent="-514350">
              <a:buFont typeface="+mj-lt"/>
              <a:buAutoNum type="arabicPeriod" startAt="6"/>
            </a:pPr>
            <a:r>
              <a:rPr lang="ru-RU" sz="3600" b="1" dirty="0" smtClean="0"/>
              <a:t>Поджелудочная железа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929718" cy="9144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2. Из перечня (1-12) выберите и зашифруйте ответы на вопросы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785926"/>
            <a:ext cx="4038600" cy="4525963"/>
          </a:xfrm>
        </p:spPr>
        <p:txBody>
          <a:bodyPr>
            <a:normAutofit/>
          </a:bodyPr>
          <a:lstStyle/>
          <a:p>
            <a:pPr marL="582930" indent="-514350">
              <a:buFont typeface="+mj-lt"/>
              <a:buAutoNum type="arabicPeriod"/>
            </a:pPr>
            <a:r>
              <a:rPr lang="ru-RU" sz="3200" b="1" dirty="0" smtClean="0"/>
              <a:t>Рецепторы 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200" b="1" dirty="0" smtClean="0"/>
              <a:t>Сальные железы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200" b="1" dirty="0" smtClean="0"/>
              <a:t>Потовые железы 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200" b="1" dirty="0" smtClean="0"/>
              <a:t>Волосяные сумки 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200" b="1" dirty="0" smtClean="0"/>
              <a:t>Корни волос</a:t>
            </a:r>
          </a:p>
          <a:p>
            <a:pPr marL="582930" indent="-514350">
              <a:buFont typeface="+mj-lt"/>
              <a:buAutoNum type="arabicPeriod"/>
            </a:pPr>
            <a:r>
              <a:rPr lang="ru-RU" sz="3200" b="1" dirty="0" smtClean="0"/>
              <a:t>Кровеносные сосуды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1770501"/>
            <a:ext cx="4857752" cy="4525963"/>
          </a:xfrm>
        </p:spPr>
        <p:txBody>
          <a:bodyPr>
            <a:normAutofit/>
          </a:bodyPr>
          <a:lstStyle/>
          <a:p>
            <a:pPr marL="582930" indent="-514350">
              <a:buFont typeface="+mj-lt"/>
              <a:buAutoNum type="arabicPeriod" startAt="7"/>
            </a:pPr>
            <a:r>
              <a:rPr lang="ru-RU" sz="3200" b="1" dirty="0" smtClean="0"/>
              <a:t>Нервные окончания </a:t>
            </a:r>
          </a:p>
          <a:p>
            <a:pPr marL="582930" indent="-514350">
              <a:buFont typeface="+mj-lt"/>
              <a:buAutoNum type="arabicPeriod" startAt="7"/>
            </a:pPr>
            <a:r>
              <a:rPr lang="ru-RU" sz="3200" b="1" dirty="0" smtClean="0"/>
              <a:t>Мышечная ткань</a:t>
            </a:r>
          </a:p>
          <a:p>
            <a:pPr marL="582930" indent="-514350">
              <a:buFont typeface="+mj-lt"/>
              <a:buAutoNum type="arabicPeriod" startAt="7"/>
            </a:pPr>
            <a:r>
              <a:rPr lang="ru-RU" sz="3200" b="1" dirty="0" smtClean="0"/>
              <a:t>Эпителиальная ткань </a:t>
            </a:r>
          </a:p>
          <a:p>
            <a:pPr marL="582930" indent="-514350">
              <a:buFont typeface="+mj-lt"/>
              <a:buAutoNum type="arabicPeriod" startAt="7"/>
            </a:pPr>
            <a:r>
              <a:rPr lang="ru-RU" sz="3200" b="1" dirty="0" smtClean="0"/>
              <a:t>Лимфатические сосуды</a:t>
            </a:r>
          </a:p>
          <a:p>
            <a:pPr marL="582930" indent="-514350">
              <a:buFont typeface="+mj-lt"/>
              <a:buAutoNum type="arabicPeriod" startAt="7"/>
            </a:pPr>
            <a:r>
              <a:rPr lang="ru-RU" sz="3200" b="1" dirty="0" smtClean="0"/>
              <a:t>Соединительная ткань</a:t>
            </a:r>
          </a:p>
          <a:p>
            <a:pPr marL="582930" indent="-514350">
              <a:buFont typeface="+mj-lt"/>
              <a:buAutoNum type="arabicPeriod" startAt="7"/>
            </a:pPr>
            <a:r>
              <a:rPr lang="ru-RU" sz="3200" b="1" dirty="0" smtClean="0"/>
              <a:t>Подкожная клетчатка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9144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3. Ответьте на вопросы</a:t>
            </a:r>
            <a:endParaRPr lang="ru-RU" b="1" dirty="0"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502548"/>
            <a:ext cx="8286808" cy="5355452"/>
          </a:xfrm>
        </p:spPr>
        <p:txBody>
          <a:bodyPr>
            <a:normAutofit/>
          </a:bodyPr>
          <a:lstStyle/>
          <a:p>
            <a:pPr marL="582930" indent="-514350">
              <a:buFont typeface="+mj-lt"/>
              <a:buAutoNum type="arabicPeriod"/>
            </a:pPr>
            <a:r>
              <a:rPr lang="ru-RU" sz="3600" b="1" dirty="0" smtClean="0"/>
              <a:t>Экспериментально доказано, что на чистой коже человека за 10 минут гибнет 85% болезнетворных бактерий, а на грязной – только 5%. Объясните: а) в чем причина гибели бактерий; б) какой гигиенический вывод вытекает из этого факта.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914400"/>
          </a:xfrm>
        </p:spPr>
        <p:txBody>
          <a:bodyPr/>
          <a:lstStyle/>
          <a:p>
            <a:r>
              <a:rPr lang="ru-RU" b="1" dirty="0" smtClean="0">
                <a:latin typeface="+mn-lt"/>
              </a:rPr>
              <a:t>3. Ответьте на вопросы</a:t>
            </a:r>
            <a:endParaRPr lang="ru-RU" b="1" dirty="0"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1502548"/>
            <a:ext cx="8643966" cy="5355452"/>
          </a:xfrm>
        </p:spPr>
        <p:txBody>
          <a:bodyPr>
            <a:normAutofit/>
          </a:bodyPr>
          <a:lstStyle/>
          <a:p>
            <a:pPr marL="442913" indent="-374650">
              <a:buFont typeface="+mj-lt"/>
              <a:buAutoNum type="arabicPeriod" startAt="2"/>
            </a:pPr>
            <a:r>
              <a:rPr lang="ru-RU" sz="3600" b="1" dirty="0" smtClean="0"/>
              <a:t>Представьте, что вы озябли, начали активно двигаться и согрелись. Объясните: а) как ткани вашего тела «узнали», что требуется ускоренная выработка тепла; б) в каких органах и в результате каких процессов происходит выработка тепла.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46</TotalTime>
  <Words>168</Words>
  <Application>Microsoft Office PowerPoint</Application>
  <PresentationFormat>Экран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Метро</vt:lpstr>
      <vt:lpstr>Выделительная система. кожа</vt:lpstr>
      <vt:lpstr>1. Из перечня (1-10) выберите и зашифруйте правильные ответы на вопросы </vt:lpstr>
      <vt:lpstr>2. Из перечня (1-12) выберите и зашифруйте ответы на вопросы</vt:lpstr>
      <vt:lpstr>3. Ответьте на вопросы</vt:lpstr>
      <vt:lpstr>3. Ответьте на вопросы</vt:lpstr>
    </vt:vector>
  </TitlesOfParts>
  <Company>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Выделительная система. кожа</dc:title>
  <dc:creator>учитель</dc:creator>
  <cp:lastModifiedBy>Лена</cp:lastModifiedBy>
  <cp:revision>4</cp:revision>
  <dcterms:created xsi:type="dcterms:W3CDTF">2014-04-11T07:09:30Z</dcterms:created>
  <dcterms:modified xsi:type="dcterms:W3CDTF">2014-04-25T15:56:38Z</dcterms:modified>
</cp:coreProperties>
</file>