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55848C-14CF-4B35-AC7F-142404DF2C88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436219-B814-4507-A805-DF3E4C87FA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126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sitefaktov.ru/" TargetMode="External"/><Relationship Id="rId2" Type="http://schemas.openxmlformats.org/officeDocument/2006/relationships/hyperlink" Target="http://www.floranimal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ru.wikipedia.org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848872" cy="1467594"/>
          </a:xfrm>
        </p:spPr>
        <p:txBody>
          <a:bodyPr>
            <a:normAutofit/>
          </a:bodyPr>
          <a:lstStyle/>
          <a:p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Прямокрылые  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5" y="2328653"/>
            <a:ext cx="5228492" cy="39081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59" y="2060848"/>
            <a:ext cx="3495845" cy="4632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483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80728"/>
            <a:ext cx="8640960" cy="2808312"/>
          </a:xfrm>
        </p:spPr>
        <p:txBody>
          <a:bodyPr>
            <a:noAutofit/>
          </a:bodyPr>
          <a:lstStyle/>
          <a:p>
            <a:pPr algn="l"/>
            <a:r>
              <a:rPr lang="ru-RU" sz="1800" b="1" dirty="0"/>
              <a:t>Кузнечик иглистый дьявол</a:t>
            </a:r>
            <a:br>
              <a:rPr lang="ru-RU" sz="1800" b="1" dirty="0"/>
            </a:br>
            <a:r>
              <a:rPr lang="ru-RU" sz="1800" b="1" dirty="0"/>
              <a:t>Такое зловещее название этот представитель отряда прямокрылых получил неспроста: все его изумрудно-зеленое тело покрыто острыми треугольными шипами.</a:t>
            </a:r>
            <a:br>
              <a:rPr lang="ru-RU" sz="1800" b="1" dirty="0"/>
            </a:br>
            <a:r>
              <a:rPr lang="ru-RU" sz="1800" b="1" dirty="0"/>
              <a:t>Своим внешним видом иглистый дьявол наводит страх не только на безобидных соседей по тропическому лесу, но и на видавших виды хищных насекомых и птиц.</a:t>
            </a:r>
            <a:br>
              <a:rPr lang="ru-RU" sz="1800" b="1" dirty="0"/>
            </a:br>
            <a:r>
              <a:rPr lang="ru-RU" sz="1800" b="1" dirty="0"/>
              <a:t>Не отличаясь крупными размерами и вырастая в длину всего на 6-7 сантиметров, иглистый дьявол вполне может дать отпор таким серьезным противникам, как птицы и мелкие обезьяны. Чтобы отпугнуть агрессора, кузнечик начинает размахивать передними конечностями, до самых краев утыканными острыми колючками.</a:t>
            </a:r>
            <a:br>
              <a:rPr lang="ru-RU" sz="1800" b="1" dirty="0"/>
            </a:br>
            <a:endParaRPr lang="ru-RU" sz="18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15616" y="-99392"/>
            <a:ext cx="6417734" cy="939801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7.Это Интересно!</a:t>
            </a:r>
            <a:endParaRPr lang="ru-RU" sz="4000" b="1" dirty="0"/>
          </a:p>
        </p:txBody>
      </p:sp>
      <p:pic>
        <p:nvPicPr>
          <p:cNvPr id="4" name="Picture 4" descr="3238783844_62208214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954864"/>
            <a:ext cx="4464496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87313" y="6044837"/>
            <a:ext cx="3270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Кузнечик </a:t>
            </a:r>
            <a:r>
              <a:rPr lang="ru-RU" dirty="0" smtClean="0"/>
              <a:t>Иглистый</a:t>
            </a:r>
          </a:p>
          <a:p>
            <a:r>
              <a:rPr lang="ru-RU" dirty="0" smtClean="0"/>
              <a:t>Дьявол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962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484784"/>
            <a:ext cx="6343403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Информация была взята с сайтов:</a:t>
            </a:r>
          </a:p>
          <a:p>
            <a:pPr>
              <a:defRPr/>
            </a:pPr>
            <a:r>
              <a:rPr lang="en-US" sz="3200" dirty="0">
                <a:hlinkClick r:id="rId2"/>
              </a:rPr>
              <a:t>www.floranimal.ru</a:t>
            </a:r>
            <a:endParaRPr lang="ru-RU" sz="3200" dirty="0"/>
          </a:p>
          <a:p>
            <a:pPr>
              <a:defRPr/>
            </a:pPr>
            <a:r>
              <a:rPr lang="ru-RU" sz="3200" dirty="0">
                <a:hlinkClick r:id="rId3"/>
              </a:rPr>
              <a:t>http://sitefaktov.ru</a:t>
            </a:r>
            <a:endParaRPr lang="ru-RU" sz="3200" dirty="0"/>
          </a:p>
          <a:p>
            <a:pPr>
              <a:defRPr/>
            </a:pPr>
            <a:r>
              <a:rPr lang="en-US" sz="3200" dirty="0">
                <a:hlinkClick r:id="rId4"/>
              </a:rPr>
              <a:t>http</a:t>
            </a:r>
            <a:r>
              <a:rPr lang="ru-RU" sz="3200" dirty="0">
                <a:hlinkClick r:id="rId4"/>
              </a:rPr>
              <a:t>://</a:t>
            </a:r>
            <a:r>
              <a:rPr lang="en-US" sz="3200" dirty="0" err="1">
                <a:hlinkClick r:id="rId4"/>
              </a:rPr>
              <a:t>ru</a:t>
            </a:r>
            <a:r>
              <a:rPr lang="ru-RU" sz="3200" dirty="0">
                <a:hlinkClick r:id="rId4"/>
              </a:rPr>
              <a:t>.</a:t>
            </a:r>
            <a:r>
              <a:rPr lang="en-US" sz="3200" dirty="0" err="1">
                <a:hlinkClick r:id="rId4"/>
              </a:rPr>
              <a:t>wikipedia</a:t>
            </a:r>
            <a:r>
              <a:rPr lang="ru-RU" sz="3200" dirty="0">
                <a:hlinkClick r:id="rId4"/>
              </a:rPr>
              <a:t>.</a:t>
            </a:r>
            <a:r>
              <a:rPr lang="en-US" sz="3200" dirty="0">
                <a:hlinkClick r:id="rId4"/>
              </a:rPr>
              <a:t>org</a:t>
            </a:r>
            <a:endParaRPr lang="ru-RU" sz="3200" dirty="0"/>
          </a:p>
          <a:p>
            <a:pPr>
              <a:defRPr/>
            </a:pPr>
            <a:r>
              <a:rPr lang="ru-RU" sz="3200" dirty="0"/>
              <a:t>http://otvet.mail.ru 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194498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494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2675467"/>
            <a:ext cx="8640960" cy="3450696"/>
          </a:xfrm>
        </p:spPr>
        <p:txBody>
          <a:bodyPr>
            <a:noAutofit/>
          </a:bodyPr>
          <a:lstStyle/>
          <a:p>
            <a:r>
              <a:rPr lang="ru-RU" sz="3200" b="1" dirty="0"/>
              <a:t>прямокрылые широко распространены по всему земному шару — от тропиков до Заполярья и отличаются большим разнообразием морфологических структур и физиологических приспособлений к весьма разнообразным условиям среды.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1.Среда обитания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512123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003232" cy="1252728"/>
          </a:xfrm>
        </p:spPr>
        <p:txBody>
          <a:bodyPr/>
          <a:lstStyle/>
          <a:p>
            <a:r>
              <a:rPr lang="ru-RU" b="1" dirty="0" smtClean="0"/>
              <a:t>Саранча и самка кузнечика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44824"/>
            <a:ext cx="3744416" cy="4536504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860032" y="1844824"/>
            <a:ext cx="3672408" cy="4536503"/>
          </a:xfrm>
        </p:spPr>
      </p:pic>
    </p:spTree>
    <p:extLst>
      <p:ext uri="{BB962C8B-B14F-4D97-AF65-F5344CB8AC3E}">
        <p14:creationId xmlns:p14="http://schemas.microsoft.com/office/powerpoint/2010/main" val="5903622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449" y="5013176"/>
            <a:ext cx="119062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348880"/>
            <a:ext cx="8640960" cy="363758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1)Это очень крупная группа, включающая свыше 20 000 видов, из которых более 700 встречаются в России.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/>
              <a:t> 2)К прямокрылым относят насекомых с удлиненным телом, грызущими ротовыми органами и характерным строением груди, летательного аппарата и задних </a:t>
            </a:r>
            <a:r>
              <a:rPr lang="ru-RU" b="1" dirty="0" smtClean="0"/>
              <a:t>конечностей.</a:t>
            </a:r>
          </a:p>
          <a:p>
            <a:pPr marL="0" indent="0">
              <a:buNone/>
            </a:pPr>
            <a:r>
              <a:rPr lang="ru-RU" b="1" dirty="0" smtClean="0"/>
              <a:t>3</a:t>
            </a:r>
            <a:r>
              <a:rPr lang="ru-RU" b="1" dirty="0"/>
              <a:t>)  Голова у них с крупными, обычно овальными, сложными глазами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4</a:t>
            </a:r>
            <a:r>
              <a:rPr lang="ru-RU" b="1" dirty="0"/>
              <a:t>) </a:t>
            </a:r>
            <a:r>
              <a:rPr lang="ru-RU" b="1" dirty="0" smtClean="0"/>
              <a:t>Усики </a:t>
            </a:r>
            <a:r>
              <a:rPr lang="ru-RU" b="1" dirty="0"/>
              <a:t>могут быть длинными, превышающими длину тела или короткими — короче половины тела</a:t>
            </a:r>
            <a:r>
              <a:rPr lang="ru-RU" b="1" dirty="0" smtClean="0"/>
              <a:t>.</a:t>
            </a:r>
          </a:p>
          <a:p>
            <a:pPr marL="0" indent="0">
              <a:buNone/>
            </a:pPr>
            <a:r>
              <a:rPr lang="ru-RU" b="1" dirty="0" smtClean="0"/>
              <a:t>5</a:t>
            </a:r>
            <a:r>
              <a:rPr lang="ru-RU" b="1" dirty="0"/>
              <a:t>) На этом различии в строении усиков основано деление прямокрылых на два подотряда — длинноусых и короткоусых.</a:t>
            </a:r>
          </a:p>
          <a:p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2.Характерные черты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422051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675466"/>
            <a:ext cx="8568951" cy="3705861"/>
          </a:xfrm>
        </p:spPr>
        <p:txBody>
          <a:bodyPr>
            <a:normAutofit fontScale="92500"/>
          </a:bodyPr>
          <a:lstStyle/>
          <a:p>
            <a:r>
              <a:rPr lang="ru-RU" b="1" dirty="0"/>
              <a:t>Особенности внешнего и внутреннего строения: Специфично строение груди прямокрылого: в ней сильно развита и подвижна </a:t>
            </a:r>
            <a:r>
              <a:rPr lang="ru-RU" b="1" dirty="0" err="1" smtClean="0"/>
              <a:t>переднегрудь</a:t>
            </a:r>
            <a:r>
              <a:rPr lang="ru-RU" b="1" dirty="0" smtClean="0"/>
              <a:t>.</a:t>
            </a:r>
            <a:r>
              <a:rPr lang="ru-RU" b="1" dirty="0"/>
              <a:t> Остальные два отдела груди плотно слиты друг с другом. Крылья по большей части развиты нормально, хотя есть </a:t>
            </a:r>
            <a:r>
              <a:rPr lang="ru-RU" b="1" dirty="0" smtClean="0"/>
              <a:t>даже </a:t>
            </a:r>
            <a:r>
              <a:rPr lang="ru-RU" b="1" dirty="0"/>
              <a:t>совсем бескрылые. Крылья передней пары более плотные и узкие и представляют собой надкрылья. Задние крылья, или просто крылья, широкие, перепончатые с хорошо развитым продольным жилкованием. Задние ноги прыгательного типа с утолщёнными и удлиненными бедрами и длинными голенями. Брюшко </a:t>
            </a:r>
            <a:r>
              <a:rPr lang="ru-RU" b="1" dirty="0" smtClean="0"/>
              <a:t>10-члениковое</a:t>
            </a:r>
            <a:r>
              <a:rPr lang="ru-RU" b="1" dirty="0"/>
              <a:t>, удлиненное.</a:t>
            </a:r>
          </a:p>
          <a:p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3.Особенности внешнего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и </a:t>
            </a:r>
            <a:r>
              <a:rPr lang="ru-RU" b="1" dirty="0" smtClean="0"/>
              <a:t>внутреннего строения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5428827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050604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29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5760" y="2636912"/>
            <a:ext cx="8712968" cy="1872208"/>
          </a:xfrm>
        </p:spPr>
        <p:txBody>
          <a:bodyPr/>
          <a:lstStyle/>
          <a:p>
            <a:r>
              <a:rPr lang="ru-RU" b="1" dirty="0"/>
              <a:t>Среди насекомых с неполным превращением прямокрылые занимают особое место. Прямокрылые проходят стадии: зигота, </a:t>
            </a:r>
            <a:r>
              <a:rPr lang="ru-RU" b="1" dirty="0" smtClean="0"/>
              <a:t>личинка , взрослая особь. </a:t>
            </a:r>
            <a:r>
              <a:rPr lang="ru-RU" b="1" dirty="0"/>
              <a:t>Тип развития - с неполным метаморфозом(превращением).</a:t>
            </a:r>
          </a:p>
          <a:p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4.Стадии Развития</a:t>
            </a:r>
            <a:endParaRPr lang="ru-RU" b="1" dirty="0"/>
          </a:p>
        </p:txBody>
      </p:sp>
      <p:pic>
        <p:nvPicPr>
          <p:cNvPr id="4" name="Picture 4" descr="RAZVITIE-kyznechi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9120"/>
            <a:ext cx="8964488" cy="2204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262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>
          <a:xfrm>
            <a:off x="179512" y="1916832"/>
            <a:ext cx="4000872" cy="4824536"/>
          </a:xfrm>
        </p:spPr>
        <p:txBody>
          <a:bodyPr>
            <a:noAutofit/>
          </a:bodyPr>
          <a:lstStyle/>
          <a:p>
            <a:r>
              <a:rPr lang="ru-RU" sz="2000" b="1" dirty="0"/>
              <a:t>многие кузнечики и саранчи-вредители растений и </a:t>
            </a:r>
            <a:r>
              <a:rPr lang="ru-RU" sz="2000" b="1" dirty="0" smtClean="0"/>
              <a:t>паразиты . Прямокрылые </a:t>
            </a:r>
            <a:r>
              <a:rPr lang="ru-RU" sz="2000" b="1" dirty="0"/>
              <a:t>в природе являются частью природного сообщества, в котором они обитают. Взрослые насекомые и ли чинки имеют ротовой аппарат грызущего типа. Большинство из них питаются </a:t>
            </a:r>
            <a:r>
              <a:rPr lang="ru-RU" sz="2000" b="1" dirty="0" smtClean="0"/>
              <a:t>растениями</a:t>
            </a:r>
            <a:r>
              <a:rPr lang="ru-RU" sz="2000" b="1" dirty="0"/>
              <a:t>, но встречаются хищники и кормя </a:t>
            </a:r>
            <a:r>
              <a:rPr lang="ru-RU" sz="2000" b="1" dirty="0" err="1"/>
              <a:t>щиеся</a:t>
            </a:r>
            <a:r>
              <a:rPr lang="ru-RU" sz="2000" b="1" dirty="0"/>
              <a:t> смешанной пищей. При этом </a:t>
            </a:r>
            <a:r>
              <a:rPr lang="ru-RU" sz="2000" b="1" dirty="0" smtClean="0"/>
              <a:t>прямокрылые сами являются</a:t>
            </a:r>
          </a:p>
          <a:p>
            <a:r>
              <a:rPr lang="ru-RU" sz="2000" b="1" dirty="0" smtClean="0"/>
              <a:t>звеном в цепи питания.</a:t>
            </a:r>
            <a:endParaRPr lang="ru-RU" sz="20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764704"/>
            <a:ext cx="8712968" cy="1152128"/>
          </a:xfrm>
        </p:spPr>
        <p:txBody>
          <a:bodyPr/>
          <a:lstStyle/>
          <a:p>
            <a:pPr algn="ctr"/>
            <a:r>
              <a:rPr lang="ru-RU" sz="4000" b="1" dirty="0" smtClean="0"/>
              <a:t>5.Значение в природе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и </a:t>
            </a:r>
            <a:r>
              <a:rPr lang="ru-RU" sz="4000" b="1" dirty="0" smtClean="0"/>
              <a:t>жизни человека</a:t>
            </a:r>
            <a:endParaRPr lang="ru-RU" sz="40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276872"/>
            <a:ext cx="4704523" cy="3528392"/>
          </a:xfrm>
        </p:spPr>
      </p:pic>
      <p:sp>
        <p:nvSpPr>
          <p:cNvPr id="4" name="TextBox 3"/>
          <p:cNvSpPr txBox="1"/>
          <p:nvPr/>
        </p:nvSpPr>
        <p:spPr>
          <a:xfrm>
            <a:off x="5580112" y="5949280"/>
            <a:ext cx="30263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Самка кузнечика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739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412776"/>
            <a:ext cx="8640960" cy="1524000"/>
          </a:xfrm>
        </p:spPr>
        <p:txBody>
          <a:bodyPr>
            <a:noAutofit/>
          </a:bodyPr>
          <a:lstStyle/>
          <a:p>
            <a:r>
              <a:rPr lang="ru-RU" sz="2000" b="1" dirty="0"/>
              <a:t>По разнообразию - прямокрылые соперничают с наиболее совершенными насекомыми, но при этом сохраняют план строения примитивных форм и неполное превращение. Среди них встречаются мелкие (до 3 мм) и лишенные крыльев виды, а так же слепые обитатели пещер.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87624" y="260648"/>
            <a:ext cx="6417734" cy="939801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6.Многообразие</a:t>
            </a:r>
            <a:endParaRPr lang="ru-RU"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878443"/>
            <a:ext cx="4824536" cy="3735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0876" y="6165304"/>
            <a:ext cx="2670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Кузнечик обыкновенный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13329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74</TotalTime>
  <Words>243</Words>
  <Application>Microsoft Office PowerPoint</Application>
  <PresentationFormat>Экран (4:3)</PresentationFormat>
  <Paragraphs>30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Прямокрылые    </vt:lpstr>
      <vt:lpstr>1.Среда обитания</vt:lpstr>
      <vt:lpstr>Саранча и самка кузнечика</vt:lpstr>
      <vt:lpstr>2.Характерные черты</vt:lpstr>
      <vt:lpstr>3.Особенности внешнего  и внутреннего строения</vt:lpstr>
      <vt:lpstr>Презентация PowerPoint</vt:lpstr>
      <vt:lpstr>4.Стадии Развития</vt:lpstr>
      <vt:lpstr>5.Значение в природе  и жизни человека</vt:lpstr>
      <vt:lpstr>По разнообразию - прямокрылые соперничают с наиболее совершенными насекомыми, но при этом сохраняют план строения примитивных форм и неполное превращение. Среди них встречаются мелкие (до 3 мм) и лишенные крыльев виды, а так же слепые обитатели пещер.</vt:lpstr>
      <vt:lpstr>Кузнечик иглистый дьявол Такое зловещее название этот представитель отряда прямокрылых получил неспроста: все его изумрудно-зеленое тело покрыто острыми треугольными шипами. Своим внешним видом иглистый дьявол наводит страх не только на безобидных соседей по тропическому лесу, но и на видавших виды хищных насекомых и птиц. Не отличаясь крупными размерами и вырастая в длину всего на 6-7 сантиметров, иглистый дьявол вполне может дать отпор таким серьезным противникам, как птицы и мелкие обезьяны. Чтобы отпугнуть агрессора, кузнечик начинает размахивать передними конечностями, до самых краев утыканными острыми колючками.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Прямокрылые.    </dc:title>
  <dc:creator>Саша</dc:creator>
  <cp:lastModifiedBy>Лена</cp:lastModifiedBy>
  <cp:revision>14</cp:revision>
  <dcterms:created xsi:type="dcterms:W3CDTF">2014-03-13T12:12:01Z</dcterms:created>
  <dcterms:modified xsi:type="dcterms:W3CDTF">2014-04-06T10:31:05Z</dcterms:modified>
</cp:coreProperties>
</file>