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03" autoAdjust="0"/>
    <p:restoredTop sz="94624" autoAdjust="0"/>
  </p:normalViewPr>
  <p:slideViewPr>
    <p:cSldViewPr>
      <p:cViewPr>
        <p:scale>
          <a:sx n="50" d="100"/>
          <a:sy n="50" d="100"/>
        </p:scale>
        <p:origin x="-178" y="-2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3/7/2014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pedia.org/wiki/%D0%A1%D0%B0%D1%85%D0%B0%D1%80%D0%B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ebmandry.com/raznoe/priroda/prirodnaya-zona-polupustyn-harakteristika-geograficheskoe-polozhenie-klimat-i-pochvy-polupustyni-foto-kartinki.html" TargetMode="External"/><Relationship Id="rId2" Type="http://schemas.openxmlformats.org/officeDocument/2006/relationships/hyperlink" Target="http://webmandry.com/raznoe/priroda/prirodnaya-zona-pustynya-harakteristika-opisanie-osobennosti-klimata-i-pochvy-pustyni-geograficheskoe-polozheni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Пустыни И ПОЛОПУСТЫНИ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fly\Desktop\0033-055-Pustyni-i-polupustyni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48001"/>
            <a:ext cx="9144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Г.П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</a:t>
            </a:r>
            <a:r>
              <a:rPr lang="ru-RU" dirty="0" err="1" smtClean="0"/>
              <a:t>юго</a:t>
            </a:r>
            <a:r>
              <a:rPr lang="ru-RU" dirty="0" smtClean="0"/>
              <a:t> - востоке европейской части России. В </a:t>
            </a:r>
            <a:r>
              <a:rPr lang="ru-RU" dirty="0" err="1" smtClean="0"/>
              <a:t>Прикаспии</a:t>
            </a:r>
            <a:r>
              <a:rPr lang="ru-RU" dirty="0" smtClean="0"/>
              <a:t> и Восточном </a:t>
            </a:r>
            <a:r>
              <a:rPr lang="ru-RU" dirty="0" err="1" smtClean="0"/>
              <a:t>Предкавказье</a:t>
            </a:r>
            <a:endParaRPr lang="ru-RU" dirty="0"/>
          </a:p>
        </p:txBody>
      </p:sp>
      <p:pic>
        <p:nvPicPr>
          <p:cNvPr id="2050" name="Picture 2" descr="C:\Users\fly\Desktop\0007-007-Polupustyni-i-pustyni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66999"/>
            <a:ext cx="9144000" cy="4200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Тип климата — аридный, сухой. Температурный режим пустыни зависит в первую очередь от её географического положения. Воздух пустынь, обладая крайне низкой влажностью, практически не защищает поверхность почвы от солнечной радиации. Обычны температуры + 50 °C, а максимальная температура, зарегистрированная </a:t>
            </a:r>
            <a:r>
              <a:rPr lang="ru-RU" sz="2000" dirty="0" err="1" smtClean="0"/>
              <a:t>в</a:t>
            </a:r>
            <a:r>
              <a:rPr lang="ru-RU" sz="2000" dirty="0" err="1" smtClean="0">
                <a:hlinkClick r:id="rId2" tooltip="Сахара"/>
              </a:rPr>
              <a:t>Сахаре</a:t>
            </a:r>
            <a:r>
              <a:rPr lang="ru-RU" sz="2000" dirty="0" smtClean="0"/>
              <a:t>, составляет 58 °C. </a:t>
            </a:r>
          </a:p>
          <a:p>
            <a:r>
              <a:rPr lang="ru-RU" dirty="0" smtClean="0"/>
              <a:t>. Осадков выпадает 100...250 мм, а испаряемость в 4...7 раз превышает количество осадков, составляя 700...900 мм в год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ПОЧВЫ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</a:p>
          <a:p>
            <a:r>
              <a:rPr lang="ru-RU" b="1" dirty="0" smtClean="0"/>
              <a:t>Почва полупустыни- каштановые</a:t>
            </a:r>
            <a:endParaRPr lang="ru-RU" dirty="0" smtClean="0"/>
          </a:p>
          <a:p>
            <a:r>
              <a:rPr lang="ru-RU" b="1" dirty="0" smtClean="0"/>
              <a:t>Почва пустыни- серозёмы</a:t>
            </a:r>
            <a:endParaRPr lang="ru-RU" dirty="0"/>
          </a:p>
        </p:txBody>
      </p:sp>
      <p:pic>
        <p:nvPicPr>
          <p:cNvPr id="3074" name="Picture 2" descr="C:\Users\fly\Desktop\0007-007-Pustyni-i-polupustyni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3028950"/>
            <a:ext cx="5105400" cy="382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РАСТИТЕЛЬНОСТЬ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7200" dirty="0" smtClean="0"/>
              <a:t>Не смотря на суровость </a:t>
            </a:r>
            <a:r>
              <a:rPr lang="ru-RU" sz="7200" dirty="0" smtClean="0">
                <a:hlinkClick r:id="rId2"/>
              </a:rPr>
              <a:t>пустынь</a:t>
            </a:r>
            <a:r>
              <a:rPr lang="ru-RU" sz="7200" dirty="0" smtClean="0"/>
              <a:t> и </a:t>
            </a:r>
            <a:r>
              <a:rPr lang="ru-RU" sz="7200" dirty="0" smtClean="0">
                <a:hlinkClick r:id="rId3"/>
              </a:rPr>
              <a:t>полупустынь</a:t>
            </a:r>
            <a:r>
              <a:rPr lang="ru-RU" sz="7200" dirty="0" smtClean="0"/>
              <a:t> России, растительность здесь относительно разнообразная. Полноправными хозяевами считаются полыни и эфемероиды, но много и других - злаки, кактусы, верблюжья колючка, эфедра, кендырь, песчаная акация, многолетние травы и даже цветы - тюльпаны, ремерии, </a:t>
            </a:r>
            <a:r>
              <a:rPr lang="ru-RU" sz="7200" dirty="0" err="1" smtClean="0"/>
              <a:t>малькомии</a:t>
            </a:r>
            <a:r>
              <a:rPr lang="ru-RU" sz="7200" dirty="0" smtClean="0"/>
              <a:t>. Условия, в которых живут эти растения, спровоцировали развитие разных способностей для приспособления выживания: некоторые растения быстро вянут, но сохраняют при этом в земле свои органы (луковицы, клубни), другие же за два-три месяца проходят полный цикл жизни.</a:t>
            </a:r>
          </a:p>
          <a:p>
            <a:r>
              <a:rPr lang="ru-RU" sz="7200" dirty="0" smtClean="0"/>
              <a:t> </a:t>
            </a:r>
          </a:p>
          <a:p>
            <a:r>
              <a:rPr lang="ru-RU" sz="7200" dirty="0" smtClean="0"/>
              <a:t>К таким относится крошечный злак мятлик луковичный. Если влаги мало, это растение мало заметно - невысокое, с маленьким колоском, но если же влаги более чем достаточно, мятлик укрывает земли густым зеленым "ковром".</a:t>
            </a:r>
          </a:p>
          <a:p>
            <a:r>
              <a:rPr lang="ru-RU" sz="7200" dirty="0" smtClean="0"/>
              <a:t>Одним из самых интересных является саксаул. Это растение растет только в сообществе с другими. Саксаулы своими корнями закрепляют песок, а их древесина настолько плотная, что не тонет в воде, листьев у саксаула практически нет, поэтому он мало испаряет влаги. Вместе с саксаулами растут песчаная акация, древовидная солянка, лак </a:t>
            </a:r>
            <a:r>
              <a:rPr lang="ru-RU" sz="7200" dirty="0" err="1" smtClean="0"/>
              <a:t>селин</a:t>
            </a:r>
            <a:r>
              <a:rPr lang="ru-RU" sz="7200" dirty="0" smtClean="0"/>
              <a:t>, кустарник </a:t>
            </a:r>
            <a:r>
              <a:rPr lang="ru-RU" sz="7200" dirty="0" err="1" smtClean="0"/>
              <a:t>джузгун</a:t>
            </a:r>
            <a:r>
              <a:rPr lang="ru-RU" sz="7200" dirty="0" smtClean="0"/>
              <a:t> (корневища его достигают длины до 40 м!).</a:t>
            </a:r>
          </a:p>
          <a:p>
            <a:r>
              <a:rPr lang="ru-RU" sz="7200" dirty="0" smtClean="0"/>
              <a:t>Злак </a:t>
            </a:r>
            <a:r>
              <a:rPr lang="ru-RU" sz="7200" dirty="0" err="1" smtClean="0"/>
              <a:t>элимус</a:t>
            </a:r>
            <a:r>
              <a:rPr lang="ru-RU" sz="7200" dirty="0" smtClean="0"/>
              <a:t> может достигать высоты в рост человека, он настолько пышно и мощно разрастается, что издали его можно принять за большой куст.</a:t>
            </a:r>
          </a:p>
          <a:p>
            <a:r>
              <a:rPr lang="ru-RU" sz="7200" dirty="0" smtClean="0"/>
              <a:t>.</a:t>
            </a:r>
          </a:p>
          <a:p>
            <a:endParaRPr lang="ru-RU" dirty="0"/>
          </a:p>
        </p:txBody>
      </p:sp>
      <p:pic>
        <p:nvPicPr>
          <p:cNvPr id="1026" name="Picture 2" descr="C:\Users\fly\Desktop\ena_4570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0"/>
            <a:ext cx="3200400" cy="1657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>ЖИВОТНЫЙ МИР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/>
              <a:t>В полупустыне встречаются волки, лисицы, тушканчики, суслики, степные орлы. Ещё там обитают верблюды, степные бараны, ушастые ежи, а также водятся разные птицы (к ним относятся дрофа, пустынные курочки</a:t>
            </a:r>
            <a:r>
              <a:rPr lang="ru-RU" sz="2000" i="1" dirty="0" smtClean="0"/>
              <a:t>,). </a:t>
            </a:r>
            <a:r>
              <a:rPr lang="ru-RU" sz="2000" i="1" dirty="0" smtClean="0"/>
              <a:t>Около водоёмов гнездятся утки, пеликаны, белые цапли, лебедь-шипун.</a:t>
            </a:r>
            <a:endParaRPr lang="ru-RU" sz="2000" dirty="0" smtClean="0"/>
          </a:p>
          <a:p>
            <a:r>
              <a:rPr lang="ru-RU" sz="2000" i="1" dirty="0" smtClean="0"/>
              <a:t>Летом животные полупустыни и пустыни России из-за высокой температуры ведут ночной образ жизни, а зимой их активность начинается днём, когда тепло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fly\Desktop\Mexican_Wolf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48237" y="3962400"/>
            <a:ext cx="4195763" cy="289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ПРОБЛЕМЫ И ПУТИ ИХ РЕШЕНИЯ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Зона пустыни и полупустыни- это одна из наиболее обширных природных зон мира. Сейчас идёт процесс роста численности населения планеты. Это значит. Что увеличивается потребность в сельскохозяйственных продуктах. Для решения проблем можно предложить два пути: во-первых, увеличить производительность почв и создавать высокоурожайные сорта растений. А во-вторых, найти такие почвы , которые можно будет использовать в сельском хозяйстве сверх существующие пахотных и обрабатываемых земель.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72</TotalTime>
  <Words>186</Words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Пустыни И ПОЛОПУСТЫНИ</vt:lpstr>
      <vt:lpstr>Г.П</vt:lpstr>
      <vt:lpstr>КЛИМАТ</vt:lpstr>
      <vt:lpstr>ПОЧВЫ</vt:lpstr>
      <vt:lpstr>РАСТИТЕЛЬНОСТЬ</vt:lpstr>
      <vt:lpstr>ЖИВОТНЫЙ МИР</vt:lpstr>
      <vt:lpstr>ПРОБЛЕМЫ И ПУТИ ИХ РЕШЕНИЯ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Пустыни И ПОЛОПУСТЫНИ</dc:title>
  <dc:creator>fly</dc:creator>
  <cp:lastModifiedBy>fly</cp:lastModifiedBy>
  <cp:revision>9</cp:revision>
  <dcterms:created xsi:type="dcterms:W3CDTF">2014-03-06T09:55:28Z</dcterms:created>
  <dcterms:modified xsi:type="dcterms:W3CDTF">2014-03-07T02:59:19Z</dcterms:modified>
</cp:coreProperties>
</file>