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7D1D73-9C84-48C5-AD74-C5931BBC85F2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1E2C36-EC56-4EF5-8A24-027C637E52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3">
                <a:lumMod val="40000"/>
                <a:lumOff val="60000"/>
              </a:schemeClr>
            </a:gs>
            <a:gs pos="60000">
              <a:schemeClr val="bg2"/>
            </a:gs>
            <a:gs pos="100000">
              <a:schemeClr val="accent3">
                <a:lumMod val="75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88840"/>
            <a:ext cx="7727687" cy="4752528"/>
          </a:xfrm>
          <a:prstGeom prst="rect">
            <a:avLst/>
          </a:prstGeom>
          <a:effectLst>
            <a:glow>
              <a:schemeClr val="accent1">
                <a:alpha val="92000"/>
              </a:schemeClr>
            </a:glow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95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Хозяйство Пензенской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525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034" y="548680"/>
            <a:ext cx="3521968" cy="3235542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5400600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Промышленность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340768"/>
            <a:ext cx="489654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 области наиболее развито:</a:t>
            </a:r>
            <a:r>
              <a:rPr lang="ru-RU" sz="2400" dirty="0" smtClean="0"/>
              <a:t> </a:t>
            </a:r>
          </a:p>
          <a:p>
            <a:endParaRPr lang="ru-RU" sz="2400" dirty="0"/>
          </a:p>
          <a:p>
            <a:r>
              <a:rPr lang="ru-RU" sz="2400" dirty="0" smtClean="0"/>
              <a:t>машиностроение, </a:t>
            </a:r>
          </a:p>
          <a:p>
            <a:endParaRPr lang="ru-RU" sz="2400" dirty="0"/>
          </a:p>
          <a:p>
            <a:r>
              <a:rPr lang="ru-RU" sz="2400" dirty="0" smtClean="0"/>
              <a:t>приборостроение, </a:t>
            </a:r>
          </a:p>
          <a:p>
            <a:endParaRPr lang="ru-RU" sz="2400" dirty="0"/>
          </a:p>
          <a:p>
            <a:r>
              <a:rPr lang="ru-RU" sz="2400" dirty="0"/>
              <a:t>х</a:t>
            </a:r>
            <a:r>
              <a:rPr lang="ru-RU" sz="2400" dirty="0" smtClean="0"/>
              <a:t>имическая промышленность,</a:t>
            </a:r>
          </a:p>
          <a:p>
            <a:endParaRPr lang="ru-RU" sz="2400" dirty="0" smtClean="0"/>
          </a:p>
          <a:p>
            <a:r>
              <a:rPr lang="ru-RU" sz="2400" dirty="0" smtClean="0"/>
              <a:t>пищевая промышленность.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128" y="2996952"/>
            <a:ext cx="3934370" cy="2622913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822533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89" y="260648"/>
            <a:ext cx="6512511" cy="1143000"/>
          </a:xfrm>
        </p:spPr>
        <p:txBody>
          <a:bodyPr/>
          <a:lstStyle/>
          <a:p>
            <a:r>
              <a:rPr lang="ru-RU" dirty="0" smtClean="0"/>
              <a:t>Машиностроение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124744"/>
            <a:ext cx="80648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машиностроение и металлообработка - 28 предприятий: 	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химическое и нефтяное машиностроение – 7 предприятий; </a:t>
            </a: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электромеханическая - 2 предприятия; 	приборостроение - 8 предприятий; 	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автомобильная - 4 предприятия; 	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машиностроение для легкой и пищевой промышленности - 4 предприятия; 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тракторное и сельское машиностроение - 3 предприятия.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0600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36712"/>
            <a:ext cx="7392821" cy="554461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1187624" y="327139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ПЕНЗТЯЖПРОМАРМАТУРА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5043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4470400" cy="3352800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484784"/>
            <a:ext cx="4470400" cy="3352800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880822" y="567054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СТАНКОМАШСТРОЙ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6068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440" y="31791"/>
            <a:ext cx="8856983" cy="1143000"/>
          </a:xfrm>
        </p:spPr>
        <p:txBody>
          <a:bodyPr/>
          <a:lstStyle/>
          <a:p>
            <a:pPr algn="l"/>
            <a:r>
              <a:rPr lang="ru-RU" sz="4400" dirty="0" smtClean="0"/>
              <a:t>Химическая промышленность</a:t>
            </a:r>
            <a:br>
              <a:rPr lang="ru-RU" sz="4400" dirty="0" smtClean="0"/>
            </a:br>
            <a:r>
              <a:rPr lang="ru-RU" sz="3600" dirty="0" smtClean="0"/>
              <a:t>(23 предприятия)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430" y="2708920"/>
            <a:ext cx="6386101" cy="3830960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0" y="1340768"/>
            <a:ext cx="87330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территории области имеется пять коридоров, по которым проходят магистральные трубопроводы, транспортирующие нефть, нефтепродукты и газ. 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Продуктопроводы “Самара-Брянск”;  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“Уфа - Западное направление” проходит в одном коридоре с нефтепроводом “Дружба”.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6211669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ЛИНЕЙНАЯ ПРОИЗВОДСТВЕННО-ДИСПЕТЧЕРСКАЯ СТАНЦИЯ «Пенза»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385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Агропромышленный комплекс</a:t>
            </a:r>
            <a:br>
              <a:rPr lang="ru-RU" dirty="0" smtClean="0"/>
            </a:br>
            <a:r>
              <a:rPr lang="ru-RU" sz="2000" b="0" dirty="0"/>
              <a:t>(500 сельскохозяйственных предприятий и 2000 фермерских </a:t>
            </a:r>
            <a:r>
              <a:rPr lang="ru-RU" sz="2000" b="0" dirty="0" smtClean="0"/>
              <a:t>хозяйств)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7335" y="1340768"/>
            <a:ext cx="835292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сельском хозяйстве Пензенской области выделяют шесть природно-экономических зон:</a:t>
            </a:r>
            <a:r>
              <a:rPr lang="ru-RU" dirty="0" smtClean="0"/>
              <a:t> 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зона: зерно- свекловодческая с развитым свиноводством; 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зона: зерно- свекловодческая с развитым птицеводством; 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 зона: коноплеводческая с развитым мясо-молочным животноводством; 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зона: пригородная с развитым производством овощей и молока; 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зона: молочно-мясная с развитым производством картофеля и подсолнечника; 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 зона: молочно-мясная зона с развитым производством картофеля.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2402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415" y="1829294"/>
            <a:ext cx="5715000" cy="4276725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74" y="-99392"/>
            <a:ext cx="4800533" cy="3600400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4751512" y="352111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долю области приходится 22,5 % общероссийского производства тракторных сеялок, 3,1 % — сахара и сахарозы.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944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424936" cy="651616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183477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</TotalTime>
  <Words>165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Хозяйство Пензенской области</vt:lpstr>
      <vt:lpstr>Промышленность</vt:lpstr>
      <vt:lpstr>Машиностроение</vt:lpstr>
      <vt:lpstr>Презентация PowerPoint</vt:lpstr>
      <vt:lpstr>Презентация PowerPoint</vt:lpstr>
      <vt:lpstr>Химическая промышленность (23 предприятия)</vt:lpstr>
      <vt:lpstr>Агропромышленный комплекс (500 сельскохозяйственных предприятий и 2000 фермерских хозяйств)</vt:lpstr>
      <vt:lpstr>Презентация PowerPoint</vt:lpstr>
      <vt:lpstr>Презентация PowerPoint</vt:lpstr>
    </vt:vector>
  </TitlesOfParts>
  <Company>Васильев В.С. Иваново-2012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Хозяйство Пензенской области</dc:title>
  <dc:creator>Nastya</dc:creator>
  <cp:lastModifiedBy>Лена</cp:lastModifiedBy>
  <cp:revision>8</cp:revision>
  <dcterms:created xsi:type="dcterms:W3CDTF">2014-02-21T15:43:53Z</dcterms:created>
  <dcterms:modified xsi:type="dcterms:W3CDTF">2014-02-23T09:48:58Z</dcterms:modified>
</cp:coreProperties>
</file>