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8" autoAdjust="0"/>
    <p:restoredTop sz="94660"/>
  </p:normalViewPr>
  <p:slideViewPr>
    <p:cSldViewPr>
      <p:cViewPr varScale="1">
        <p:scale>
          <a:sx n="84" d="100"/>
          <a:sy n="84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483E6C2-F55B-4862-865E-FCEFE130A790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C6DB0F-99B7-48D1-8EB2-6D6FCAC10C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stya\AppData\Local\Microsoft\Windows\Temporary Internet Files\Content.IE5\12O6AO98\MC90034441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28"/>
            <a:ext cx="9144000" cy="684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348880"/>
            <a:ext cx="9036496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6600" dirty="0" smtClean="0"/>
              <a:t>Развитие </a:t>
            </a:r>
            <a:r>
              <a:rPr lang="ru-RU" sz="6600" dirty="0" smtClean="0"/>
              <a:t>жизни 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в </a:t>
            </a:r>
            <a:r>
              <a:rPr lang="ru-RU" sz="6600" dirty="0" smtClean="0"/>
              <a:t>кайнозойскую </a:t>
            </a:r>
            <a:r>
              <a:rPr lang="ru-RU" sz="6600" dirty="0" smtClean="0"/>
              <a:t>эру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75003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5496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Эоце́н— вторая геологическая эпоха палеогенового периода, которая продолжалась около 22 млн лет.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60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27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40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000" t="-4000" r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77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491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621874"/>
            <a:ext cx="6058738" cy="3044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773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919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0852" y="198171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Олигоце́н— последняя эпоха палеогенового периода, которая продолжалась около 11 млн лет.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олигоцене произошло похолодание климата. Увеличилось разнообразие млекопитающих, включая ранних слонов и мезогиппусов, предков современной лошади. В начале этой эпохи вымирают более древние виды млекопитающих.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76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290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5517232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Миоце́н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— предпоследняя эпоха третичного периода, длившаяся около 18 миллионов лет.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104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1174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Млекопитающие мигрировали с материка на материк по новообразовавшимися сухопутным мостам, что резко ускорило эволюционные процессы. 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Появились и обезьяны, в том числе человекообразные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5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640960" cy="2520280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Кайнозой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(кайнозойская эра) — текущая эра геологической истории Земли. Началась 66 миллионов лет назад (эта граница проведена по массовому вымиранию видов в конце мелового периода) и продолжается до сих пор.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306" b="93333" l="26250" r="89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11" t="22796" r="7174" b="4750"/>
          <a:stretch/>
        </p:blipFill>
        <p:spPr>
          <a:xfrm>
            <a:off x="1619672" y="1700808"/>
            <a:ext cx="5529599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8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4624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Плиоце́н— эпоха неогенового периода, продолжавшаяся около 3 млн лет.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плиоцене появились и скорее всего вымерли родственные человеку австралопитеки. Также в этот период появились первые люди (рода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Homo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174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2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5198243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Плейстоце́н— эпоха четвертичного периода, начавшаяся 2,588 миллиона лет назад и закончившаяся 11,7 тысяч лет назад.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773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6632"/>
            <a:ext cx="5904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многих животных холодных регионов планеты появился густой шёрстный покров и толстый слой подкожного жира. Однако многие крупные животные не смогли приспособиться к резким колебаниям климата и вымерли.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47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73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t="-2000" r="-7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2936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Голоце́н— гляциал (оледенение), относится к эпохе четвертичного периода, которая продолжается последние 12 тысяч лет вплоть до современности. Начало время человеческой расы.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428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1289"/>
            <a:ext cx="76328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феврале 2012 года Национальная академия наук США опубликовала доклад, подтверждающий падение метеорита в Мексике 13 тыс. лет назад, вызвавшем Поздний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дриас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(резкое окончание Последнего ледникового максимума) и массовое вымирание фауны.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001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1000" t="18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5707" y="260648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</a:t>
            </a:r>
            <a:r>
              <a:rPr lang="ru-RU" dirty="0" smtClean="0"/>
              <a:t>айнозойская эра – отрезок геологической истории нашей планеты, включающий и современный этап; делится на три периода: палеоген, неоген, антропоген, которые являются самыми короткими периодами в истории Земли.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98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5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5192325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кайнозое складывается современное распределение материков и океанов.</a:t>
            </a:r>
          </a:p>
        </p:txBody>
      </p:sp>
    </p:spTree>
    <p:extLst>
      <p:ext uri="{BB962C8B-B14F-4D97-AF65-F5344CB8AC3E}">
        <p14:creationId xmlns:p14="http://schemas.microsoft.com/office/powerpoint/2010/main" val="47488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188639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Природные условия и облик органического мира меняется, постепенно приобретая современные черты.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606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5758934" cy="359357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221" y="229065"/>
            <a:ext cx="3937620" cy="3721051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971600" y="229065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Обновляется фауна, появляются и развиваются современные семейства и рода хищных, копытных, хоботных, человекообразные обезьяны и, наконец, человек.</a:t>
            </a:r>
          </a:p>
          <a:p>
            <a:pPr algn="ctr"/>
            <a:endParaRPr lang="ru-RU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644" y="3501008"/>
            <a:ext cx="4236403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246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7504" y="3789040"/>
            <a:ext cx="8928992" cy="2826648"/>
          </a:xfrm>
        </p:spPr>
        <p:txBody>
          <a:bodyPr>
            <a:normAutofit/>
          </a:bodyPr>
          <a:lstStyle/>
          <a:p>
            <a:pPr algn="ctr"/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Австралия и Новая Гвинея отделились от Гондваны, двинулись к северу и, в конечном итоге, приблизились к Юго-Восточной Азии. Антарктида заняла своё нынешнее положение в районе южного полюса, Атлантический океан продолжал расширяться, и в конце эры Южная Америка примкнула к Северной Америке.</a:t>
            </a:r>
          </a:p>
        </p:txBody>
      </p:sp>
    </p:spTree>
    <p:extLst>
      <p:ext uri="{BB962C8B-B14F-4D97-AF65-F5344CB8AC3E}">
        <p14:creationId xmlns:p14="http://schemas.microsoft.com/office/powerpoint/2010/main" val="2360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8864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наземной флоре господствуют покрытосеменные, формируются типичные сообщества, свойственные разным климатическим поясам.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422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835292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Источники:</a:t>
            </a:r>
            <a:endParaRPr lang="ru-RU" sz="4000" b="1" dirty="0" smtClean="0"/>
          </a:p>
          <a:p>
            <a:endParaRPr lang="ru-RU" dirty="0" smtClean="0"/>
          </a:p>
          <a:p>
            <a:r>
              <a:rPr lang="ru-RU" dirty="0" smtClean="0"/>
              <a:t>1. Иорданский Н. Н. «Развитие жизни на земле». — М.: Просвещение, 1981.</a:t>
            </a:r>
          </a:p>
          <a:p>
            <a:r>
              <a:rPr lang="ru-RU" dirty="0" smtClean="0"/>
              <a:t>2. Мамонтов С. Г. «Биология. 9 класс». – М.: Дрофа, 2013</a:t>
            </a:r>
          </a:p>
          <a:p>
            <a:r>
              <a:rPr lang="ru-RU" dirty="0" smtClean="0"/>
              <a:t>3. http://ru.wikipedia.org/wiki/%CA%E0%E9%ED%EE%E7%EE%E9</a:t>
            </a:r>
          </a:p>
          <a:p>
            <a:r>
              <a:rPr lang="ru-RU" dirty="0" smtClean="0"/>
              <a:t>4. http://www.fio.vrn.ru/2004/7/kaynozoyskaya.htm</a:t>
            </a:r>
          </a:p>
          <a:p>
            <a:r>
              <a:rPr lang="ru-RU" dirty="0" smtClean="0"/>
              <a:t>5. http://www.mining-enc.ru/k/kajnozojskaya-era/</a:t>
            </a:r>
          </a:p>
          <a:p>
            <a:r>
              <a:rPr lang="ru-RU" dirty="0" smtClean="0"/>
              <a:t>6. http://festival.1september.ru/articles/594782/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71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9000" r="-9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0"/>
            <a:ext cx="8424936" cy="1556792"/>
          </a:xfrm>
        </p:spPr>
        <p:txBody>
          <a:bodyPr/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Кайнозой - расцвет покрытосеменных растений, насекомых, птиц, млекопитающих и появление человека.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221088"/>
            <a:ext cx="2304256" cy="203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0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-13997"/>
            <a:ext cx="8640960" cy="2664296"/>
          </a:xfrm>
        </p:spPr>
        <p:txBody>
          <a:bodyPr/>
          <a:lstStyle/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Палеоцен — первая эпоха палеогенового периода и всей кайнозойской эры. Охватывает время от 66,0 до 56,0 миллионов лет назад.</a:t>
            </a:r>
          </a:p>
        </p:txBody>
      </p:sp>
    </p:spTree>
    <p:extLst>
      <p:ext uri="{BB962C8B-B14F-4D97-AF65-F5344CB8AC3E}">
        <p14:creationId xmlns:p14="http://schemas.microsoft.com/office/powerpoint/2010/main" val="140838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0930" y="0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суше начинался век млекопитающих. Появились грызуны и насекомоядные, "планирующие" млекопитающие и ранние приматы.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108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8000" r="-17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3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02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1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176</TotalTime>
  <Words>545</Words>
  <Application>Microsoft Office PowerPoint</Application>
  <PresentationFormat>Экран (4:3)</PresentationFormat>
  <Paragraphs>35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Развитие жизни  в кайнозойскую эру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Васильев В.С. Иваново-2012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жизни в кайнозойскую эру»</dc:title>
  <dc:creator>Nastya</dc:creator>
  <cp:lastModifiedBy>Лена</cp:lastModifiedBy>
  <cp:revision>18</cp:revision>
  <dcterms:created xsi:type="dcterms:W3CDTF">2013-11-21T19:00:53Z</dcterms:created>
  <dcterms:modified xsi:type="dcterms:W3CDTF">2013-12-08T15:50:22Z</dcterms:modified>
</cp:coreProperties>
</file>