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47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08.12.2013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08.12.2013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08.12.2013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08.12.2013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08.12.2013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08.12.2013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08.12.2013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08.12.2013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08.12.2013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08.12.2013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08.12.2013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08.12.2013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wikipedia.org/" TargetMode="External"/><Relationship Id="rId2" Type="http://schemas.openxmlformats.org/officeDocument/2006/relationships/hyperlink" Target="http://www.festival.1september.ru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rambler.ru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19948" y="1052736"/>
            <a:ext cx="4524051" cy="3096344"/>
          </a:xfrm>
        </p:spPr>
        <p:txBody>
          <a:bodyPr>
            <a:normAutofit/>
            <a:scene3d>
              <a:camera prst="orthographicFront"/>
              <a:lightRig rig="threePt" dir="t"/>
            </a:scene3d>
            <a:sp3d extrusionH="57150">
              <a:bevelT w="82550" h="38100" prst="coolSlant"/>
            </a:sp3d>
          </a:bodyPr>
          <a:lstStyle/>
          <a:p>
            <a:pPr algn="ctr"/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</a:rPr>
              <a:t>Развитие жизни </a:t>
            </a: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</a:rPr>
              <a:t/>
            </a:r>
            <a:b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</a:rPr>
            </a:b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</a:rPr>
              <a:t>в </a:t>
            </a: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</a:rPr>
              <a:t>кайнозойскую эру</a:t>
            </a:r>
            <a:endParaRPr lang="ru-RU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nstantia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92"/>
            <a:ext cx="4642866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</a:rPr>
              <a:t>Палеоценовая эпоха</a:t>
            </a:r>
            <a:endParaRPr lang="ru-RU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Палеоценовая эпоха на Земле началась 65 миллионов лет назад и закончилась 55 миллионов лет назад</a:t>
            </a:r>
            <a:endParaRPr lang="ru-RU" dirty="0"/>
          </a:p>
        </p:txBody>
      </p:sp>
      <p:pic>
        <p:nvPicPr>
          <p:cNvPr id="4" name="Рисунок 3" descr="1273813039_6be40058113e.jpg"/>
          <p:cNvPicPr>
            <a:picLocks noChangeAspect="1"/>
          </p:cNvPicPr>
          <p:nvPr/>
        </p:nvPicPr>
        <p:blipFill>
          <a:blip r:embed="rId2" cstate="print"/>
          <a:srcRect r="5556" b="4592"/>
          <a:stretch>
            <a:fillRect/>
          </a:stretch>
        </p:blipFill>
        <p:spPr>
          <a:xfrm>
            <a:off x="4929190" y="3143248"/>
            <a:ext cx="3643338" cy="34290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3071802" y="6000768"/>
            <a:ext cx="178888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err="1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Гасторнис</a:t>
            </a:r>
            <a:endParaRPr lang="ru-RU" sz="2800" b="1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Эоценовая эпоха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Эоценовая эпоха началась 55 миллионов лет назад и закончилась 34 миллиона лет назад</a:t>
            </a:r>
            <a:endParaRPr lang="ru-RU" dirty="0"/>
          </a:p>
        </p:txBody>
      </p:sp>
      <p:pic>
        <p:nvPicPr>
          <p:cNvPr id="1026" name="Рисунок 2" descr="http://upload.wikimedia.org/wikipedia/commons/thumb/7/73/Blakey_35moll.jpg/180px-Blakey_35mol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00232" y="3286124"/>
            <a:ext cx="4857772" cy="242888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Олигоценовая эпоха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Олигоценовая эпоха началась 34 миллиона лет назад и закончилась 24 миллиона лет назад</a:t>
            </a:r>
            <a:endParaRPr lang="ru-RU" dirty="0"/>
          </a:p>
        </p:txBody>
      </p:sp>
      <p:pic>
        <p:nvPicPr>
          <p:cNvPr id="4" name="Рисунок 3" descr="hygnthu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150226" y="3143248"/>
            <a:ext cx="4993774" cy="338328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857488" y="5643578"/>
            <a:ext cx="170431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err="1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Гиенодон</a:t>
            </a:r>
            <a:endParaRPr lang="ru-RU" sz="2800" b="1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8258204" cy="1162050"/>
          </a:xfrm>
        </p:spPr>
        <p:txBody>
          <a:bodyPr>
            <a:normAutofit/>
          </a:bodyPr>
          <a:lstStyle/>
          <a:p>
            <a:pPr algn="ctr"/>
            <a:r>
              <a:rPr lang="ru-RU" sz="4800" dirty="0" smtClean="0"/>
              <a:t>Неогеновый  период</a:t>
            </a:r>
            <a:endParaRPr lang="ru-RU" sz="4800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28596" y="1714488"/>
            <a:ext cx="8153400" cy="4572032"/>
          </a:xfrm>
        </p:spPr>
        <p:txBody>
          <a:bodyPr/>
          <a:lstStyle/>
          <a:p>
            <a:r>
              <a:rPr lang="ru-RU" dirty="0" err="1" smtClean="0"/>
              <a:t>Неоге́новый</a:t>
            </a:r>
            <a:r>
              <a:rPr lang="ru-RU" dirty="0" smtClean="0"/>
              <a:t> период (неоген) — второй период кайнозоя. Неогеновый период начался около 25 миллионов лет назад, закончился лишь 2 миллиона лет назад. Продолжительность неогена — 23 миллиона лет</a:t>
            </a:r>
          </a:p>
          <a:p>
            <a:r>
              <a:rPr lang="ru-RU" dirty="0" smtClean="0"/>
              <a:t>Неогеновый период делится на две эпохи: миоценовую и плиоценовую</a:t>
            </a: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1472" y="357166"/>
            <a:ext cx="3357586" cy="41451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 descr="Мастодонт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83108" y="2643182"/>
            <a:ext cx="5003725" cy="40243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/>
          <p:cNvSpPr txBox="1"/>
          <p:nvPr/>
        </p:nvSpPr>
        <p:spPr>
          <a:xfrm>
            <a:off x="3929058" y="357166"/>
            <a:ext cx="29125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Саблезубый тигр</a:t>
            </a:r>
            <a:endParaRPr lang="ru-RU" sz="2800" b="1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143108" y="6143644"/>
            <a:ext cx="192257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Мастодонт</a:t>
            </a:r>
            <a:endParaRPr lang="ru-RU" sz="2800" b="1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Миоценовая эпоха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Миоценовая эпоха (миоцен) началась около 24 миллионов лет назад, закончилась 5 миллионов лет назад</a:t>
            </a:r>
            <a:endParaRPr lang="ru-RU" dirty="0"/>
          </a:p>
        </p:txBody>
      </p:sp>
      <p:pic>
        <p:nvPicPr>
          <p:cNvPr id="4" name="Рисунок 3" descr="Дейнотерий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71537" y="3214686"/>
            <a:ext cx="4020999" cy="25003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Халикотерий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436532" y="3643314"/>
            <a:ext cx="3493154" cy="301808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071538" y="5786454"/>
            <a:ext cx="199766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Динотерий</a:t>
            </a:r>
            <a:endParaRPr lang="ru-RU" sz="2800" b="1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786446" y="3143248"/>
            <a:ext cx="230236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Халикотерий</a:t>
            </a:r>
            <a:endParaRPr lang="ru-RU" sz="2800" b="1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Плиоценовая эпоха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Плиоценовая эпоха (плиоцен) началась 5 миллионов лет назад, закончилась около 2,6 миллионов лет назад</a:t>
            </a:r>
            <a:endParaRPr lang="ru-RU" dirty="0"/>
          </a:p>
        </p:txBody>
      </p:sp>
      <p:pic>
        <p:nvPicPr>
          <p:cNvPr id="1026" name="Рисунок 4" descr="http://upload.wikimedia.org/wikipedia/commons/thumb/7/7e/Blakey_Pleistmoll.jpg/180px-Blakey_Pleistmol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57356" y="3643314"/>
            <a:ext cx="5500726" cy="275036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14290"/>
            <a:ext cx="8229600" cy="1143000"/>
          </a:xfrm>
        </p:spPr>
        <p:txBody>
          <a:bodyPr/>
          <a:lstStyle/>
          <a:p>
            <a:r>
              <a:rPr lang="ru-RU" dirty="0" smtClean="0"/>
              <a:t>Антропогеновый период</a:t>
            </a:r>
            <a:endParaRPr lang="ru-RU" dirty="0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2"/>
          </p:nvPr>
        </p:nvSpPr>
        <p:spPr>
          <a:xfrm>
            <a:off x="428596" y="1428736"/>
            <a:ext cx="8329642" cy="4972056"/>
          </a:xfrm>
        </p:spPr>
        <p:txBody>
          <a:bodyPr/>
          <a:lstStyle/>
          <a:p>
            <a:r>
              <a:rPr lang="ru-RU" sz="3200" dirty="0" smtClean="0"/>
              <a:t>Четвертичный период (антропоген) начался около 2,6 миллионов лет назад и продолжается в настоящее время</a:t>
            </a:r>
          </a:p>
          <a:p>
            <a:r>
              <a:rPr lang="ru-RU" sz="3200" dirty="0" smtClean="0"/>
              <a:t>Четвертичный период подразделяется на две эпохи: плейстоцен и голоцен</a:t>
            </a:r>
            <a:endParaRPr lang="ru-RU" sz="32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Плейстоценовая эпоха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Плейстоценовая эпоха началась около 2,6 миллионов лет назад, закончилась около 12 тысяч лет назад</a:t>
            </a:r>
            <a:endParaRPr lang="ru-RU" dirty="0"/>
          </a:p>
        </p:txBody>
      </p:sp>
      <p:pic>
        <p:nvPicPr>
          <p:cNvPr id="4" name="Рисунок 3" descr="83709_l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000760" y="3071810"/>
            <a:ext cx="2852744" cy="35306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4286248" y="6000768"/>
            <a:ext cx="145424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Мамонт</a:t>
            </a:r>
            <a:endParaRPr lang="ru-RU" sz="2800" b="1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err="1" smtClean="0"/>
              <a:t>Голоценовая</a:t>
            </a:r>
            <a:r>
              <a:rPr lang="ru-RU" b="1" dirty="0" smtClean="0"/>
              <a:t> эпоха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err="1" smtClean="0"/>
              <a:t>Голоценовая</a:t>
            </a:r>
            <a:r>
              <a:rPr lang="ru-RU" dirty="0" smtClean="0"/>
              <a:t> эпоха (голоцен) началась около 12 тысяч лет назад и продолжается в настоящее время</a:t>
            </a:r>
            <a:endParaRPr lang="ru-RU" dirty="0"/>
          </a:p>
        </p:txBody>
      </p:sp>
      <p:pic>
        <p:nvPicPr>
          <p:cNvPr id="2050" name="Рисунок 5" descr="http://upload.wikimedia.org/wikipedia/commons/thumb/b/b2/Blakey_presentmoll.jpg/180px-Blakey_presentmol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71658" y="3571875"/>
            <a:ext cx="5357862" cy="267893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err="1" smtClean="0"/>
              <a:t>Кайнозо́й</a:t>
            </a:r>
            <a:r>
              <a:rPr lang="ru-RU" dirty="0" smtClean="0"/>
              <a:t> (кайнозойская эра) — текущая эра геологической истории Земли, которая началась 66 миллионов лет назад  и продолжается до сих пор. Название образовано от греческого и дословно может быть истолковано «новая жизнь».</a:t>
            </a:r>
          </a:p>
          <a:p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Выводы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Кайнозойская эра – отрезок геологической истории нашей планеты, включающий и современный этап; делится на три периода: палеоген, неоген, антропоген,</a:t>
            </a:r>
            <a:r>
              <a:rPr lang="ru-RU" b="1" dirty="0" smtClean="0"/>
              <a:t> </a:t>
            </a:r>
            <a:r>
              <a:rPr lang="ru-RU" dirty="0" smtClean="0"/>
              <a:t>которые являются самыми короткими периодами в истории Земли</a:t>
            </a: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dirty="0" smtClean="0"/>
              <a:t>В кайнозое складывается современное распределение материков и океанов. </a:t>
            </a:r>
          </a:p>
          <a:p>
            <a:r>
              <a:rPr lang="ru-RU" dirty="0" smtClean="0"/>
              <a:t>Природные условия и облик органического мира меняется, постепенно приобретая современные черты. Теплый климат во внетропических широтах уступает место умеренному</a:t>
            </a: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Обновляется фауна – развиваются двустворчатые и брюхоногие моллюски, птицы и особенно млекопитающие. Появляются и развиваются современные семейства и рода хищных, копытных, хоботных, человекообразные обезьяны и, наконец, человек</a:t>
            </a: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В наземной флоре господствуют покрытосеменные, формируются типичные сообщества, свойственные разным климатическим поясам. Появляются травянистые формации типа саванн и степей, формации хвойных лесов таежного типа, а затем лесотундр и тундр</a:t>
            </a: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rPr>
              <a:t>Источники </a:t>
            </a:r>
            <a:endParaRPr lang="ru-RU" dirty="0"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marL="596646" lvl="0" indent="-514350">
              <a:buFont typeface="+mj-lt"/>
              <a:buAutoNum type="arabicPeriod"/>
            </a:pPr>
            <a:r>
              <a:rPr lang="en-US" b="1" u="sng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hlinkClick r:id="rId2"/>
              </a:rPr>
              <a:t>www.</a:t>
            </a:r>
            <a:r>
              <a:rPr lang="ru-RU" b="1" u="sng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hlinkClick r:id="rId2"/>
              </a:rPr>
              <a:t>festival.1september.ru</a:t>
            </a:r>
            <a:endParaRPr lang="ru-RU" b="1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  <a:p>
            <a:pPr marL="596646" lvl="0" indent="-514350">
              <a:buFont typeface="+mj-lt"/>
              <a:buAutoNum type="arabicPeriod"/>
            </a:pPr>
            <a:r>
              <a:rPr lang="en-US" b="1" u="sng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hlinkClick r:id="rId3"/>
              </a:rPr>
              <a:t>www.wikipedia.org</a:t>
            </a:r>
            <a:endParaRPr lang="ru-RU" b="1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  <a:p>
            <a:pPr marL="596646" lvl="0" indent="-514350">
              <a:buFont typeface="+mj-lt"/>
              <a:buAutoNum type="arabicPeriod"/>
            </a:pPr>
            <a:r>
              <a:rPr lang="en-US" b="1" u="sng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hlinkClick r:id="rId4"/>
              </a:rPr>
              <a:t>www.rambler.ru</a:t>
            </a:r>
            <a:endParaRPr lang="ru-RU" b="1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  <a:p>
            <a:endParaRPr lang="ru-RU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285720" y="1714488"/>
            <a:ext cx="3810000" cy="698500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Мезозавр</a:t>
            </a:r>
            <a:endParaRPr lang="ru-RU" sz="2400" b="1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Содержимое 4" descr="mosasaur-illustration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285720" y="2500306"/>
            <a:ext cx="4207135" cy="3992563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6" name="Рисунок 5" descr="b-68406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857620" y="214291"/>
            <a:ext cx="5000628" cy="333375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8" name="TextBox 7"/>
          <p:cNvSpPr txBox="1"/>
          <p:nvPr/>
        </p:nvSpPr>
        <p:spPr>
          <a:xfrm>
            <a:off x="6715140" y="3571876"/>
            <a:ext cx="208871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Плезиозавр</a:t>
            </a:r>
            <a:endParaRPr lang="ru-RU" sz="2800" b="1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Белемнит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42910" y="214290"/>
            <a:ext cx="3049924" cy="426989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 descr="Белемнит 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143372" y="3143248"/>
            <a:ext cx="4503022" cy="337317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6" name="TextBox 5"/>
          <p:cNvSpPr txBox="1"/>
          <p:nvPr/>
        </p:nvSpPr>
        <p:spPr>
          <a:xfrm>
            <a:off x="5357818" y="1357298"/>
            <a:ext cx="220182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Белемнит</a:t>
            </a:r>
            <a:endParaRPr lang="ru-RU" sz="3600" b="1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Всего погибло 16 % семейств морских животных (47 % родов морских животных) и 18 % семейств сухопутных позвоночных.</a:t>
            </a:r>
          </a:p>
          <a:p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Палеогеновый период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 smtClean="0"/>
              <a:t>Палеогеновый период (палеоген),— первый период кайнозоя. Начался 65 миллионов лет назад, закончился — 24,6 миллионов лет назад. </a:t>
            </a:r>
          </a:p>
          <a:p>
            <a:r>
              <a:rPr lang="ru-RU" dirty="0" smtClean="0"/>
              <a:t>В палеогене климат был ровным тропическим. Во второй половине палеогена климат становится более континентальным</a:t>
            </a:r>
          </a:p>
          <a:p>
            <a:r>
              <a:rPr lang="ru-RU" dirty="0" smtClean="0"/>
              <a:t>Палеогеновый период включает в себя три эпохи: палеоцен, эоцен и олигоцен.</a:t>
            </a:r>
          </a:p>
          <a:p>
            <a:endParaRPr lang="ru-RU" dirty="0" smtClean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Утконос (6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8596" y="285728"/>
            <a:ext cx="5067945" cy="3650043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sp>
        <p:nvSpPr>
          <p:cNvPr id="7" name="TextBox 6"/>
          <p:cNvSpPr txBox="1"/>
          <p:nvPr/>
        </p:nvSpPr>
        <p:spPr>
          <a:xfrm>
            <a:off x="2928926" y="6072206"/>
            <a:ext cx="135921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Ехидна</a:t>
            </a:r>
            <a:endParaRPr lang="ru-RU" sz="2800" b="1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643570" y="500042"/>
            <a:ext cx="147649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Утконос</a:t>
            </a:r>
            <a:endParaRPr lang="ru-RU" sz="2800" b="1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Рисунок 4" descr="5712109_fc7c4a7c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00562" y="3357562"/>
            <a:ext cx="4286250" cy="32194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Сумчатые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7158" y="285728"/>
            <a:ext cx="4816782" cy="30718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/>
          <p:cNvSpPr txBox="1"/>
          <p:nvPr/>
        </p:nvSpPr>
        <p:spPr>
          <a:xfrm>
            <a:off x="5286380" y="357166"/>
            <a:ext cx="17507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Сумчатые</a:t>
            </a:r>
            <a:endParaRPr lang="ru-RU" sz="2800" b="1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Рисунок 4" descr="Плацентарные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86314" y="2214554"/>
            <a:ext cx="4114812" cy="44196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2143108" y="6072206"/>
            <a:ext cx="254531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Плацентарные</a:t>
            </a:r>
            <a:endParaRPr lang="ru-RU" sz="2800" b="1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0004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557784"/>
            <a:ext cx="9144000" cy="63002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2071670" y="0"/>
            <a:ext cx="530125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err="1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Индрикотериевая</a:t>
            </a:r>
            <a:r>
              <a:rPr lang="ru-RU" sz="36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фауна</a:t>
            </a:r>
            <a:endParaRPr lang="ru-RU" sz="3600" b="1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112</TotalTime>
  <Words>332</Words>
  <Application>Microsoft Office PowerPoint</Application>
  <PresentationFormat>Экран (4:3)</PresentationFormat>
  <Paragraphs>52</Paragraphs>
  <Slides>24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Солнцестояние</vt:lpstr>
      <vt:lpstr>Развитие жизни  в кайнозойскую эру</vt:lpstr>
      <vt:lpstr>Презентация PowerPoint</vt:lpstr>
      <vt:lpstr>Презентация PowerPoint</vt:lpstr>
      <vt:lpstr>Презентация PowerPoint</vt:lpstr>
      <vt:lpstr>Презентация PowerPoint</vt:lpstr>
      <vt:lpstr>Палеогеновый период</vt:lpstr>
      <vt:lpstr>Презентация PowerPoint</vt:lpstr>
      <vt:lpstr>Презентация PowerPoint</vt:lpstr>
      <vt:lpstr>Презентация PowerPoint</vt:lpstr>
      <vt:lpstr>Палеоценовая эпоха</vt:lpstr>
      <vt:lpstr>Эоценовая эпоха</vt:lpstr>
      <vt:lpstr>Олигоценовая эпоха</vt:lpstr>
      <vt:lpstr>Неогеновый  период</vt:lpstr>
      <vt:lpstr>Презентация PowerPoint</vt:lpstr>
      <vt:lpstr>Миоценовая эпоха</vt:lpstr>
      <vt:lpstr>Плиоценовая эпоха</vt:lpstr>
      <vt:lpstr>Антропогеновый период</vt:lpstr>
      <vt:lpstr>Плейстоценовая эпоха</vt:lpstr>
      <vt:lpstr>Голоценовая эпоха</vt:lpstr>
      <vt:lpstr>Выводы</vt:lpstr>
      <vt:lpstr>Презентация PowerPoint</vt:lpstr>
      <vt:lpstr>Презентация PowerPoint</vt:lpstr>
      <vt:lpstr>Презентация PowerPoint</vt:lpstr>
      <vt:lpstr>Источники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Развитие жизни в кайнозойскую эру</dc:title>
  <cp:lastModifiedBy>Лена</cp:lastModifiedBy>
  <cp:revision>14</cp:revision>
  <dcterms:modified xsi:type="dcterms:W3CDTF">2013-12-08T15:47:47Z</dcterms:modified>
</cp:coreProperties>
</file>