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D7BD73-02A2-4E5C-8EFD-F5366DBC69A0}" type="datetimeFigureOut">
              <a:rPr lang="ru-RU" smtClean="0"/>
              <a:t>07.10.2013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83C6F-76AE-4083-A966-E3717E2789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D7BD73-02A2-4E5C-8EFD-F5366DBC69A0}" type="datetimeFigureOut">
              <a:rPr lang="ru-RU" smtClean="0"/>
              <a:t>07.10.2013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83C6F-76AE-4083-A966-E3717E2789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D7BD73-02A2-4E5C-8EFD-F5366DBC69A0}" type="datetimeFigureOut">
              <a:rPr lang="ru-RU" smtClean="0"/>
              <a:t>07.10.2013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83C6F-76AE-4083-A966-E3717E2789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6000"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D7BD73-02A2-4E5C-8EFD-F5366DBC69A0}" type="datetimeFigureOut">
              <a:rPr lang="ru-RU" smtClean="0"/>
              <a:t>07.10.2013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83C6F-76AE-4083-A966-E3717E2789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D7BD73-02A2-4E5C-8EFD-F5366DBC69A0}" type="datetimeFigureOut">
              <a:rPr lang="ru-RU" smtClean="0"/>
              <a:t>07.10.2013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83C6F-76AE-4083-A966-E3717E2789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D7BD73-02A2-4E5C-8EFD-F5366DBC69A0}" type="datetimeFigureOut">
              <a:rPr lang="ru-RU" smtClean="0"/>
              <a:t>07.10.2013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83C6F-76AE-4083-A966-E3717E2789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D7BD73-02A2-4E5C-8EFD-F5366DBC69A0}" type="datetimeFigureOut">
              <a:rPr lang="ru-RU" smtClean="0"/>
              <a:t>07.10.2013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83C6F-76AE-4083-A966-E3717E2789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D7BD73-02A2-4E5C-8EFD-F5366DBC69A0}" type="datetimeFigureOut">
              <a:rPr lang="ru-RU" smtClean="0"/>
              <a:t>07.10.2013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83C6F-76AE-4083-A966-E3717E2789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D7BD73-02A2-4E5C-8EFD-F5366DBC69A0}" type="datetimeFigureOut">
              <a:rPr lang="ru-RU" smtClean="0"/>
              <a:t>07.10.2013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83C6F-76AE-4083-A966-E3717E2789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bv100312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058863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143000" y="1600200"/>
            <a:ext cx="7543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11D7BD73-02A2-4E5C-8EFD-F5366DBC69A0}" type="datetimeFigureOut">
              <a:rPr lang="ru-RU" smtClean="0"/>
              <a:t>07.10.2013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7E83C6F-76AE-4083-A966-E3717E2789C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 b="1" kern="1200">
          <a:solidFill>
            <a:srgbClr val="77275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800" b="1" kern="1200">
          <a:solidFill>
            <a:srgbClr val="772754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 b="1" kern="1200">
          <a:solidFill>
            <a:srgbClr val="772754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 b="1" kern="1200">
          <a:solidFill>
            <a:srgbClr val="772754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 b="1" kern="1200">
          <a:solidFill>
            <a:srgbClr val="77275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130425"/>
            <a:ext cx="8501122" cy="301308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Природные </a:t>
            </a:r>
            <a:r>
              <a:rPr lang="ru-RU" dirty="0" smtClean="0"/>
              <a:t>регионы Азиатской части </a:t>
            </a:r>
            <a:r>
              <a:rPr lang="ru-RU" dirty="0" smtClean="0"/>
              <a:t>России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/>
              <a:t>(Западная и Восточная Сибирь, Дальний Восток)</a:t>
            </a:r>
            <a:br>
              <a:rPr lang="ru-RU" sz="4900" dirty="0" smtClean="0"/>
            </a:br>
            <a:endParaRPr lang="ru-RU" sz="4900" dirty="0"/>
          </a:p>
        </p:txBody>
      </p:sp>
    </p:spTree>
  </p:cSld>
  <p:clrMapOvr>
    <a:masterClrMapping/>
  </p:clrMapOvr>
  <p:transition>
    <p:pull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7786742" cy="1143000"/>
          </a:xfrm>
        </p:spPr>
        <p:txBody>
          <a:bodyPr/>
          <a:lstStyle/>
          <a:p>
            <a:r>
              <a:rPr lang="ru-RU" dirty="0" smtClean="0"/>
              <a:t>Сверим ответы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3000" y="1500174"/>
          <a:ext cx="7858156" cy="49292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29078"/>
                <a:gridCol w="3929078"/>
              </a:tblGrid>
              <a:tr h="492922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1- остров Врангеля           </a:t>
                      </a:r>
                      <a:r>
                        <a:rPr lang="ru-RU" sz="2400" dirty="0"/>
                        <a:t/>
                      </a:r>
                      <a:br>
                        <a:rPr lang="ru-RU" sz="2400" dirty="0"/>
                      </a:br>
                      <a:r>
                        <a:rPr lang="ru-RU" sz="2400" dirty="0" smtClean="0"/>
                        <a:t>2- Берингов </a:t>
                      </a:r>
                      <a:r>
                        <a:rPr lang="ru-RU" sz="2400" dirty="0"/>
                        <a:t>пролив                       </a:t>
                      </a:r>
                      <a:r>
                        <a:rPr lang="ru-RU" sz="2400" dirty="0" smtClean="0"/>
                        <a:t>3- Чукотский полуостров                         4- Чукотское </a:t>
                      </a:r>
                      <a:r>
                        <a:rPr lang="ru-RU" sz="2400" dirty="0"/>
                        <a:t>нагорье                    </a:t>
                      </a:r>
                      <a:r>
                        <a:rPr lang="ru-RU" sz="2400" dirty="0" smtClean="0"/>
                        <a:t>5- </a:t>
                      </a:r>
                      <a:r>
                        <a:rPr lang="ru-RU" sz="2400" dirty="0" err="1" smtClean="0"/>
                        <a:t>Анадырское</a:t>
                      </a:r>
                      <a:r>
                        <a:rPr lang="ru-RU" sz="2400" dirty="0" smtClean="0"/>
                        <a:t> плоскогорье                   </a:t>
                      </a:r>
                      <a:r>
                        <a:rPr lang="ru-RU" sz="2400" dirty="0"/>
                        <a:t/>
                      </a:r>
                      <a:br>
                        <a:rPr lang="ru-RU" sz="2400" dirty="0"/>
                      </a:br>
                      <a:r>
                        <a:rPr lang="ru-RU" sz="2400" dirty="0" smtClean="0"/>
                        <a:t>6- Корякское </a:t>
                      </a:r>
                      <a:r>
                        <a:rPr lang="ru-RU" sz="2400" dirty="0"/>
                        <a:t>нагорье                    </a:t>
                      </a:r>
                      <a:br>
                        <a:rPr lang="ru-RU" sz="2400" dirty="0"/>
                      </a:br>
                      <a:r>
                        <a:rPr lang="ru-RU" sz="2400" dirty="0" smtClean="0"/>
                        <a:t>7- залив </a:t>
                      </a:r>
                      <a:r>
                        <a:rPr lang="ru-RU" sz="2400" dirty="0" err="1"/>
                        <a:t>Шелехова</a:t>
                      </a:r>
                      <a:r>
                        <a:rPr lang="ru-RU" sz="2400" dirty="0"/>
                        <a:t>                        </a:t>
                      </a:r>
                      <a:r>
                        <a:rPr lang="ru-RU" sz="2400" dirty="0" smtClean="0"/>
                        <a:t>8- Командорские острова                   9- река Камчатка                                 10- Срединный </a:t>
                      </a:r>
                      <a:r>
                        <a:rPr lang="ru-RU" sz="2400" dirty="0"/>
                        <a:t>хребет                  </a:t>
                      </a:r>
                      <a:r>
                        <a:rPr lang="ru-RU" sz="2400" dirty="0" smtClean="0"/>
                        <a:t>11- </a:t>
                      </a:r>
                      <a:r>
                        <a:rPr lang="ru-RU" sz="2400" dirty="0" err="1" smtClean="0"/>
                        <a:t>вулк.Ключевская</a:t>
                      </a:r>
                      <a:r>
                        <a:rPr lang="ru-RU" sz="2400" dirty="0" smtClean="0"/>
                        <a:t> </a:t>
                      </a:r>
                      <a:r>
                        <a:rPr lang="ru-RU" sz="2400" dirty="0"/>
                        <a:t>Сопка        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12- хребет </a:t>
                      </a:r>
                      <a:r>
                        <a:rPr lang="ru-RU" sz="2400" dirty="0" err="1" smtClean="0"/>
                        <a:t>Джугджур</a:t>
                      </a:r>
                      <a:r>
                        <a:rPr lang="ru-RU" sz="2400" dirty="0" smtClean="0"/>
                        <a:t> </a:t>
                      </a:r>
                      <a:r>
                        <a:rPr lang="ru-RU" sz="2400" dirty="0"/>
                        <a:t/>
                      </a:r>
                      <a:br>
                        <a:rPr lang="ru-RU" sz="2400" dirty="0"/>
                      </a:br>
                      <a:r>
                        <a:rPr lang="ru-RU" sz="2400" dirty="0" smtClean="0"/>
                        <a:t>13- Охотское </a:t>
                      </a:r>
                      <a:r>
                        <a:rPr lang="ru-RU" sz="2400" dirty="0"/>
                        <a:t>море</a:t>
                      </a:r>
                      <a:br>
                        <a:rPr lang="ru-RU" sz="2400" dirty="0"/>
                      </a:br>
                      <a:r>
                        <a:rPr lang="ru-RU" sz="2400" dirty="0" smtClean="0"/>
                        <a:t>14- Курильские острова</a:t>
                      </a:r>
                      <a:r>
                        <a:rPr lang="ru-RU" sz="2400" dirty="0"/>
                        <a:t/>
                      </a:r>
                      <a:br>
                        <a:rPr lang="ru-RU" sz="2400" dirty="0"/>
                      </a:br>
                      <a:r>
                        <a:rPr lang="ru-RU" sz="2400" dirty="0" smtClean="0"/>
                        <a:t>15- </a:t>
                      </a:r>
                      <a:r>
                        <a:rPr lang="ru-RU" sz="2400" dirty="0" err="1" smtClean="0"/>
                        <a:t>Шантарские</a:t>
                      </a:r>
                      <a:r>
                        <a:rPr lang="ru-RU" sz="2400" dirty="0" smtClean="0"/>
                        <a:t> острова</a:t>
                      </a:r>
                      <a:r>
                        <a:rPr lang="ru-RU" sz="2400" dirty="0"/>
                        <a:t/>
                      </a:r>
                      <a:br>
                        <a:rPr lang="ru-RU" sz="2400" dirty="0"/>
                      </a:br>
                      <a:r>
                        <a:rPr lang="ru-RU" sz="2400" dirty="0" smtClean="0"/>
                        <a:t>16- остров Сахалин</a:t>
                      </a:r>
                      <a:r>
                        <a:rPr lang="ru-RU" sz="2400" dirty="0"/>
                        <a:t/>
                      </a:r>
                      <a:br>
                        <a:rPr lang="ru-RU" sz="2400" dirty="0"/>
                      </a:br>
                      <a:r>
                        <a:rPr lang="ru-RU" sz="2400" dirty="0" smtClean="0"/>
                        <a:t>17- Татарский </a:t>
                      </a:r>
                      <a:r>
                        <a:rPr lang="ru-RU" sz="2400" dirty="0"/>
                        <a:t>пролив</a:t>
                      </a:r>
                      <a:br>
                        <a:rPr lang="ru-RU" sz="2400" dirty="0"/>
                      </a:br>
                      <a:r>
                        <a:rPr lang="ru-RU" sz="2400" dirty="0" smtClean="0"/>
                        <a:t>18- река Бурея</a:t>
                      </a:r>
                      <a:r>
                        <a:rPr lang="ru-RU" sz="2400" dirty="0"/>
                        <a:t/>
                      </a:r>
                      <a:br>
                        <a:rPr lang="ru-RU" sz="2400" dirty="0"/>
                      </a:br>
                      <a:r>
                        <a:rPr lang="ru-RU" sz="2400" dirty="0" smtClean="0"/>
                        <a:t>19- река Амур</a:t>
                      </a:r>
                      <a:r>
                        <a:rPr lang="ru-RU" sz="2400" dirty="0"/>
                        <a:t/>
                      </a:r>
                      <a:br>
                        <a:rPr lang="ru-RU" sz="2400" dirty="0"/>
                      </a:br>
                      <a:r>
                        <a:rPr lang="ru-RU" sz="2400" dirty="0"/>
                        <a:t> </a:t>
                      </a:r>
                      <a:r>
                        <a:rPr lang="ru-RU" sz="2400" dirty="0" smtClean="0"/>
                        <a:t>20- река Зея</a:t>
                      </a:r>
                      <a:r>
                        <a:rPr lang="ru-RU" sz="2400" dirty="0"/>
                        <a:t/>
                      </a:r>
                      <a:br>
                        <a:rPr lang="ru-RU" sz="2400" dirty="0"/>
                      </a:br>
                      <a:r>
                        <a:rPr lang="ru-RU" sz="2400" dirty="0"/>
                        <a:t> </a:t>
                      </a:r>
                      <a:r>
                        <a:rPr lang="ru-RU" sz="2400" dirty="0" smtClean="0"/>
                        <a:t>21- озеро </a:t>
                      </a:r>
                      <a:r>
                        <a:rPr lang="ru-RU" sz="2400" dirty="0"/>
                        <a:t>Хатанга</a:t>
                      </a:r>
                      <a:br>
                        <a:rPr lang="ru-RU" sz="2400" dirty="0"/>
                      </a:br>
                      <a:r>
                        <a:rPr lang="ru-RU" sz="2400" dirty="0"/>
                        <a:t> </a:t>
                      </a:r>
                      <a:r>
                        <a:rPr lang="ru-RU" sz="2400" dirty="0" smtClean="0"/>
                        <a:t>22- река Уссури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42852"/>
            <a:ext cx="7786718" cy="1274786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 4 </a:t>
            </a:r>
            <a:r>
              <a:rPr lang="ru-RU" u="sng" dirty="0" smtClean="0"/>
              <a:t>конкурс</a:t>
            </a:r>
            <a:br>
              <a:rPr lang="ru-RU" u="sng" dirty="0" smtClean="0"/>
            </a:br>
            <a:r>
              <a:rPr lang="ru-RU" i="1" dirty="0" smtClean="0"/>
              <a:t>« </a:t>
            </a:r>
            <a:r>
              <a:rPr lang="ru-RU" i="1" dirty="0" smtClean="0"/>
              <a:t>Найди ошибку»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1600200"/>
            <a:ext cx="7858156" cy="4525963"/>
          </a:xfrm>
        </p:spPr>
        <p:txBody>
          <a:bodyPr/>
          <a:lstStyle/>
          <a:p>
            <a:pPr marL="0" indent="0"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Текст №</a:t>
            </a:r>
            <a:r>
              <a:rPr lang="ru-RU" u="sng" dirty="0" smtClean="0">
                <a:solidFill>
                  <a:srgbClr val="FF0000"/>
                </a:solidFill>
              </a:rPr>
              <a:t>1.</a:t>
            </a:r>
            <a:r>
              <a:rPr lang="ru-RU" dirty="0" smtClean="0"/>
              <a:t> </a:t>
            </a:r>
            <a:r>
              <a:rPr lang="ru-RU" b="0" dirty="0" err="1" smtClean="0"/>
              <a:t>Западно-Сибирская</a:t>
            </a:r>
            <a:r>
              <a:rPr lang="ru-RU" b="0" dirty="0" smtClean="0"/>
              <a:t> равнина богатейшая </a:t>
            </a:r>
            <a:r>
              <a:rPr lang="ru-RU" b="0" dirty="0" err="1" smtClean="0"/>
              <a:t>природоресурсная</a:t>
            </a:r>
            <a:r>
              <a:rPr lang="ru-RU" b="0" dirty="0" smtClean="0"/>
              <a:t> территория России. Здесь издавна местные жители занимались добычей нефти и природного газа, добывали уголь и торф. Над равниной зимой господствуют только арктические воздушные массы. Тайга не имеет ценной древесины, в реках мало рыбы.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42852"/>
            <a:ext cx="7786718" cy="1274786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 4 </a:t>
            </a:r>
            <a:r>
              <a:rPr lang="ru-RU" u="sng" dirty="0" smtClean="0"/>
              <a:t>конкурс</a:t>
            </a:r>
            <a:br>
              <a:rPr lang="ru-RU" u="sng" dirty="0" smtClean="0"/>
            </a:br>
            <a:r>
              <a:rPr lang="ru-RU" i="1" dirty="0" smtClean="0"/>
              <a:t>« </a:t>
            </a:r>
            <a:r>
              <a:rPr lang="ru-RU" i="1" dirty="0" smtClean="0"/>
              <a:t>Найди ошибку»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1600200"/>
            <a:ext cx="7858156" cy="4525963"/>
          </a:xfrm>
        </p:spPr>
        <p:txBody>
          <a:bodyPr/>
          <a:lstStyle/>
          <a:p>
            <a:pPr marL="0" indent="0"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Текст №</a:t>
            </a:r>
            <a:r>
              <a:rPr lang="ru-RU" u="sng" dirty="0" smtClean="0">
                <a:solidFill>
                  <a:srgbClr val="FF0000"/>
                </a:solidFill>
              </a:rPr>
              <a:t>2.</a:t>
            </a:r>
            <a:r>
              <a:rPr lang="ru-RU" dirty="0" smtClean="0"/>
              <a:t> </a:t>
            </a:r>
            <a:r>
              <a:rPr lang="ru-RU" dirty="0" smtClean="0"/>
              <a:t>Восточная Сибирь большей частью лежит на юге умеренного климатического пояса. Из-за того, что здесь морской континентальный климат здесь очень жарко и влажно. Почвы серые лесные, плодородные. Растут кипарисовые леса. Зимой здесь +12, а летом + 2. Поэтому многолетняя мерзлота быстро тает. 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42852"/>
            <a:ext cx="7786718" cy="1274786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 4 </a:t>
            </a:r>
            <a:r>
              <a:rPr lang="ru-RU" u="sng" dirty="0" smtClean="0"/>
              <a:t>конкурс</a:t>
            </a:r>
            <a:br>
              <a:rPr lang="ru-RU" u="sng" dirty="0" smtClean="0"/>
            </a:br>
            <a:r>
              <a:rPr lang="ru-RU" i="1" dirty="0" smtClean="0"/>
              <a:t>« </a:t>
            </a:r>
            <a:r>
              <a:rPr lang="ru-RU" i="1" dirty="0" smtClean="0"/>
              <a:t>Найди ошибку»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1600200"/>
            <a:ext cx="7858156" cy="4525963"/>
          </a:xfrm>
        </p:spPr>
        <p:txBody>
          <a:bodyPr/>
          <a:lstStyle/>
          <a:p>
            <a:pPr marL="0" indent="0"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Текст №</a:t>
            </a:r>
            <a:r>
              <a:rPr lang="ru-RU" u="sng" dirty="0" smtClean="0">
                <a:solidFill>
                  <a:srgbClr val="FF0000"/>
                </a:solidFill>
              </a:rPr>
              <a:t>3.</a:t>
            </a:r>
            <a:r>
              <a:rPr lang="ru-RU" dirty="0" smtClean="0"/>
              <a:t> </a:t>
            </a:r>
            <a:r>
              <a:rPr lang="ru-RU" b="0" dirty="0" smtClean="0"/>
              <a:t>Дальний Восток – край контрастов: большая протяжённость с запада на восток, климат однообразный, господствующие ветры – пассаты. Природные зоны разнообразны, особенно огромна степь. Много эндемиков: тигры и лоси, лисы и бурундуки, кедр, сосна, лиственница.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/>
              <a:t>5 </a:t>
            </a:r>
            <a:r>
              <a:rPr lang="ru-RU" u="sng" dirty="0" smtClean="0"/>
              <a:t>конкурс</a:t>
            </a:r>
            <a:br>
              <a:rPr lang="ru-RU" u="sng" dirty="0" smtClean="0"/>
            </a:br>
            <a:r>
              <a:rPr lang="ru-RU" i="1" dirty="0" smtClean="0"/>
              <a:t>«</a:t>
            </a:r>
            <a:r>
              <a:rPr lang="ru-RU" i="1" dirty="0" smtClean="0"/>
              <a:t>А знаете ли вы…»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1600200"/>
            <a:ext cx="771528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Каждая команда должна с увлечением рассказать о самом </a:t>
            </a:r>
            <a:r>
              <a:rPr lang="ru-RU" sz="2800" dirty="0" smtClean="0"/>
              <a:t>интересном.</a:t>
            </a:r>
            <a:endParaRPr lang="ru-RU" sz="2800" dirty="0" smtClean="0"/>
          </a:p>
          <a:p>
            <a:pPr marL="0" lvl="0" indent="0">
              <a:buNone/>
            </a:pPr>
            <a:r>
              <a:rPr lang="ru-RU" sz="2800" dirty="0" smtClean="0"/>
              <a:t>1. </a:t>
            </a:r>
            <a:r>
              <a:rPr lang="ru-RU" sz="2800" b="0" dirty="0" smtClean="0"/>
              <a:t>Вулканы </a:t>
            </a:r>
            <a:r>
              <a:rPr lang="ru-RU" sz="2800" b="0" dirty="0" smtClean="0"/>
              <a:t>на Камчатке (Ключевская Сопка).</a:t>
            </a:r>
            <a:endParaRPr lang="ru-RU" sz="2800" dirty="0" smtClean="0"/>
          </a:p>
          <a:p>
            <a:pPr marL="0" lvl="0" indent="0">
              <a:buNone/>
            </a:pPr>
            <a:r>
              <a:rPr lang="ru-RU" sz="2800" dirty="0" smtClean="0"/>
              <a:t>2.</a:t>
            </a:r>
            <a:r>
              <a:rPr lang="ru-RU" sz="2800" b="0" dirty="0" smtClean="0"/>
              <a:t> У </a:t>
            </a:r>
            <a:r>
              <a:rPr lang="ru-RU" sz="2800" b="0" dirty="0" smtClean="0"/>
              <a:t>камчатских гейзеров (Долина гейзеров).</a:t>
            </a:r>
            <a:endParaRPr lang="ru-RU" sz="2800" dirty="0" smtClean="0"/>
          </a:p>
          <a:p>
            <a:pPr marL="0" lvl="0" indent="0">
              <a:buNone/>
            </a:pPr>
            <a:r>
              <a:rPr lang="ru-RU" sz="2800" dirty="0" smtClean="0"/>
              <a:t>3.</a:t>
            </a:r>
            <a:r>
              <a:rPr lang="ru-RU" sz="2800" b="0" dirty="0" smtClean="0"/>
              <a:t> Жемчужина </a:t>
            </a:r>
            <a:r>
              <a:rPr lang="ru-RU" sz="2800" b="0" dirty="0" smtClean="0"/>
              <a:t>Сибири – Байкал.</a:t>
            </a:r>
            <a:endParaRPr lang="ru-RU" sz="2800" dirty="0" smtClean="0"/>
          </a:p>
          <a:p>
            <a:pPr marL="0" lvl="0" indent="0">
              <a:buNone/>
            </a:pPr>
            <a:r>
              <a:rPr lang="ru-RU" sz="2800" dirty="0" smtClean="0"/>
              <a:t>4.</a:t>
            </a:r>
            <a:r>
              <a:rPr lang="ru-RU" sz="2800" b="0" dirty="0" smtClean="0"/>
              <a:t> Горы </a:t>
            </a:r>
            <a:r>
              <a:rPr lang="ru-RU" sz="2800" b="0" dirty="0" smtClean="0"/>
              <a:t>юга Сибири (Алтай, Саяны).</a:t>
            </a:r>
            <a:endParaRPr lang="ru-RU" sz="2800" dirty="0" smtClean="0"/>
          </a:p>
          <a:p>
            <a:pPr marL="0" lvl="0" indent="0">
              <a:buNone/>
            </a:pPr>
            <a:r>
              <a:rPr lang="ru-RU" sz="2800" dirty="0" smtClean="0"/>
              <a:t>5.</a:t>
            </a:r>
            <a:r>
              <a:rPr lang="ru-RU" sz="2800" b="0" dirty="0" smtClean="0"/>
              <a:t> Ямал</a:t>
            </a:r>
            <a:r>
              <a:rPr lang="ru-RU" sz="2800" b="0" dirty="0" smtClean="0"/>
              <a:t>.</a:t>
            </a:r>
            <a:endParaRPr lang="ru-RU" sz="2800" dirty="0" smtClean="0"/>
          </a:p>
          <a:p>
            <a:pPr marL="0" lvl="0" indent="0">
              <a:buNone/>
            </a:pPr>
            <a:r>
              <a:rPr lang="ru-RU" sz="2800" dirty="0" smtClean="0"/>
              <a:t>6.</a:t>
            </a:r>
            <a:r>
              <a:rPr lang="ru-RU" sz="2800" b="0" dirty="0" smtClean="0"/>
              <a:t> Богатства </a:t>
            </a:r>
            <a:r>
              <a:rPr lang="ru-RU" sz="2800" b="0" dirty="0" smtClean="0"/>
              <a:t>Западной Сибири.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/>
              <a:t>6 </a:t>
            </a:r>
            <a:r>
              <a:rPr lang="ru-RU" u="sng" dirty="0" smtClean="0"/>
              <a:t>конкурс </a:t>
            </a: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i="1" dirty="0" smtClean="0"/>
              <a:t>«</a:t>
            </a:r>
            <a:r>
              <a:rPr lang="en-US" i="1" dirty="0" err="1" smtClean="0"/>
              <a:t>Литературный</a:t>
            </a:r>
            <a:r>
              <a:rPr lang="ru-RU" i="1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1714488"/>
            <a:ext cx="8001000" cy="4411675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/>
              <a:t>У тебя, краса-река  женское обличье,</a:t>
            </a:r>
            <a:br>
              <a:rPr lang="ru-RU" i="1" dirty="0" smtClean="0"/>
            </a:br>
            <a:r>
              <a:rPr lang="ru-RU" i="1" dirty="0" smtClean="0"/>
              <a:t>Даже имя у тебя – женское девичье.</a:t>
            </a:r>
            <a:br>
              <a:rPr lang="ru-RU" i="1" dirty="0" smtClean="0"/>
            </a:br>
            <a:r>
              <a:rPr lang="ru-RU" i="1" dirty="0" smtClean="0"/>
              <a:t>Ласковым тебя не зря окрестили словом</a:t>
            </a:r>
            <a:br>
              <a:rPr lang="ru-RU" i="1" dirty="0" smtClean="0"/>
            </a:br>
            <a:r>
              <a:rPr lang="ru-RU" i="1" dirty="0" smtClean="0"/>
              <a:t>Несмотря, что родилась ты в краю суровом</a:t>
            </a:r>
            <a:r>
              <a:rPr lang="ru-RU" i="1" dirty="0" smtClean="0"/>
              <a:t>.</a:t>
            </a:r>
          </a:p>
          <a:p>
            <a:pPr marL="0" indent="0">
              <a:buNone/>
            </a:pPr>
            <a:r>
              <a:rPr lang="en-US" i="1" dirty="0" smtClean="0"/>
              <a:t/>
            </a:r>
            <a:br>
              <a:rPr lang="en-US" i="1" dirty="0" smtClean="0"/>
            </a:br>
            <a:r>
              <a:rPr lang="ru-RU" i="1" dirty="0" smtClean="0"/>
              <a:t>(р.Лена)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2530" name="Picture 2" descr="http://www.ecotours-russia.com/Portals/106/Images/cruises/%D0%9B%D0%B5%D0%BD%D0%B0%20%D0%BF%D0%B0%D0%BD%D0%BE%D1%80%D0%B0%D0%BC%D0%B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4143380"/>
            <a:ext cx="5859116" cy="2338393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642918"/>
            <a:ext cx="8001000" cy="5072098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/>
              <a:t>Как угрюмый кошмар исполина,</a:t>
            </a:r>
            <a:br>
              <a:rPr lang="ru-RU" i="1" dirty="0" smtClean="0"/>
            </a:br>
            <a:r>
              <a:rPr lang="ru-RU" i="1" dirty="0" smtClean="0"/>
              <a:t>Поглотивший луга и леса,</a:t>
            </a:r>
            <a:br>
              <a:rPr lang="ru-RU" i="1" dirty="0" smtClean="0"/>
            </a:br>
            <a:r>
              <a:rPr lang="ru-RU" i="1" dirty="0" smtClean="0"/>
              <a:t>Без конца протянулась равнина,</a:t>
            </a:r>
            <a:br>
              <a:rPr lang="ru-RU" i="1" dirty="0" smtClean="0"/>
            </a:br>
            <a:r>
              <a:rPr lang="ru-RU" i="1" dirty="0" smtClean="0"/>
              <a:t>И краями ушла в небеса.</a:t>
            </a:r>
            <a:br>
              <a:rPr lang="ru-RU" i="1" dirty="0" smtClean="0"/>
            </a:br>
            <a:r>
              <a:rPr lang="ru-RU" i="1" dirty="0" smtClean="0"/>
              <a:t>И краями пронзила пространство,</a:t>
            </a:r>
            <a:br>
              <a:rPr lang="ru-RU" i="1" dirty="0" smtClean="0"/>
            </a:br>
            <a:r>
              <a:rPr lang="ru-RU" i="1" dirty="0" smtClean="0"/>
              <a:t>И до звёзд прикоснулась вдали,</a:t>
            </a:r>
            <a:br>
              <a:rPr lang="ru-RU" i="1" dirty="0" smtClean="0"/>
            </a:br>
            <a:r>
              <a:rPr lang="ru-RU" i="1" dirty="0" smtClean="0"/>
              <a:t>Застелив мировое пространство</a:t>
            </a:r>
            <a:br>
              <a:rPr lang="ru-RU" i="1" dirty="0" smtClean="0"/>
            </a:br>
            <a:r>
              <a:rPr lang="ru-RU" i="1" dirty="0" smtClean="0"/>
              <a:t>Монотонной печалью земли</a:t>
            </a:r>
            <a:r>
              <a:rPr lang="ru-RU" i="1" dirty="0" smtClean="0"/>
              <a:t>…</a:t>
            </a:r>
          </a:p>
          <a:p>
            <a:pPr marL="0" indent="0">
              <a:buNone/>
            </a:pP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(</a:t>
            </a:r>
            <a:r>
              <a:rPr lang="ru-RU" i="1" dirty="0" err="1" smtClean="0"/>
              <a:t>Западно-Сибирская</a:t>
            </a:r>
            <a:r>
              <a:rPr lang="ru-RU" i="1" dirty="0" smtClean="0"/>
              <a:t> равнина)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42852"/>
            <a:ext cx="7543800" cy="4525963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/>
              <a:t>И он как зеркало лежит,</a:t>
            </a:r>
            <a:br>
              <a:rPr lang="ru-RU" i="1" dirty="0" smtClean="0"/>
            </a:br>
            <a:r>
              <a:rPr lang="ru-RU" i="1" dirty="0" smtClean="0"/>
              <a:t>Гора в него глядится.</a:t>
            </a:r>
            <a:br>
              <a:rPr lang="ru-RU" i="1" dirty="0" smtClean="0"/>
            </a:br>
            <a:r>
              <a:rPr lang="ru-RU" i="1" dirty="0" smtClean="0"/>
              <a:t>То туча воды затемнит,</a:t>
            </a:r>
            <a:br>
              <a:rPr lang="ru-RU" i="1" dirty="0" smtClean="0"/>
            </a:br>
            <a:r>
              <a:rPr lang="ru-RU" i="1" dirty="0" smtClean="0"/>
              <a:t>То солнце в них лучится.</a:t>
            </a:r>
            <a:br>
              <a:rPr lang="ru-RU" i="1" dirty="0" smtClean="0"/>
            </a:br>
            <a:r>
              <a:rPr lang="ru-RU" i="1" dirty="0" smtClean="0"/>
              <a:t>О нём писали «Чаша вод».</a:t>
            </a:r>
            <a:br>
              <a:rPr lang="ru-RU" i="1" dirty="0" smtClean="0"/>
            </a:br>
            <a:r>
              <a:rPr lang="ru-RU" i="1" dirty="0" smtClean="0"/>
              <a:t>Да. Но какая «чаша</a:t>
            </a:r>
            <a:r>
              <a:rPr lang="ru-RU" i="1" dirty="0" smtClean="0"/>
              <a:t>»!</a:t>
            </a:r>
          </a:p>
          <a:p>
            <a:pPr marL="0" indent="0">
              <a:buNone/>
            </a:pPr>
            <a:r>
              <a:rPr lang="ru-RU" i="1" dirty="0" smtClean="0"/>
              <a:t>(о.Байкал)   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8674" name="Picture 2" descr="http://davidderrick.files.wordpress.com/2012/11/shaman-kamen.jpg?w=360&amp;h=2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3381374"/>
            <a:ext cx="4786322" cy="3190883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142852"/>
            <a:ext cx="7043734" cy="4525963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/>
              <a:t>От Тувы до океана</a:t>
            </a:r>
            <a:br>
              <a:rPr lang="ru-RU" i="1" dirty="0" smtClean="0"/>
            </a:br>
            <a:r>
              <a:rPr lang="ru-RU" i="1" dirty="0" smtClean="0"/>
              <a:t>В клочьях серого тумана</a:t>
            </a:r>
            <a:br>
              <a:rPr lang="ru-RU" i="1" dirty="0" smtClean="0"/>
            </a:br>
            <a:r>
              <a:rPr lang="ru-RU" i="1" dirty="0" smtClean="0"/>
              <a:t>Поперек Сибири всей</a:t>
            </a:r>
            <a:br>
              <a:rPr lang="ru-RU" i="1" dirty="0" smtClean="0"/>
            </a:br>
            <a:r>
              <a:rPr lang="ru-RU" i="1" dirty="0" smtClean="0"/>
              <a:t>Катит воды …  </a:t>
            </a:r>
            <a:endParaRPr lang="ru-RU" i="1" dirty="0" smtClean="0"/>
          </a:p>
          <a:p>
            <a:pPr marL="0" indent="0">
              <a:buNone/>
            </a:pPr>
            <a:r>
              <a:rPr lang="ru-RU" i="1" dirty="0" smtClean="0"/>
              <a:t>(</a:t>
            </a:r>
            <a:r>
              <a:rPr lang="ru-RU" i="1" dirty="0" smtClean="0"/>
              <a:t>Енисей)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0722" name="Picture 2" descr="http://www.abakanonline.ru/images/afisha/ne-propusti/enise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2862849"/>
            <a:ext cx="5138745" cy="374274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42852"/>
            <a:ext cx="8072462" cy="1714512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1 </a:t>
            </a:r>
            <a:r>
              <a:rPr lang="ru-RU" u="sng" dirty="0" smtClean="0"/>
              <a:t>конкурс</a:t>
            </a:r>
            <a:br>
              <a:rPr lang="ru-RU" u="sng" dirty="0" smtClean="0"/>
            </a:br>
            <a:r>
              <a:rPr lang="ru-RU" u="sng" dirty="0" smtClean="0"/>
              <a:t>Д</a:t>
            </a:r>
            <a:r>
              <a:rPr lang="ru-RU" dirty="0" smtClean="0"/>
              <a:t>омашнее </a:t>
            </a:r>
            <a:r>
              <a:rPr lang="ru-RU" dirty="0" smtClean="0"/>
              <a:t>задание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«</a:t>
            </a:r>
            <a:r>
              <a:rPr lang="ru-RU" i="1" dirty="0" smtClean="0"/>
              <a:t>Визитка региона»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86372" y="3357562"/>
            <a:ext cx="3857628" cy="1785950"/>
          </a:xfrm>
        </p:spPr>
        <p:txBody>
          <a:bodyPr/>
          <a:lstStyle/>
          <a:p>
            <a:r>
              <a:rPr lang="ru-RU" dirty="0" smtClean="0"/>
              <a:t>Западная Сибирь</a:t>
            </a:r>
          </a:p>
          <a:p>
            <a:r>
              <a:rPr lang="ru-RU" dirty="0" smtClean="0"/>
              <a:t>Восточная Сибирь</a:t>
            </a:r>
          </a:p>
          <a:p>
            <a:r>
              <a:rPr lang="ru-RU" dirty="0" smtClean="0"/>
              <a:t>Дальний Восток</a:t>
            </a:r>
            <a:endParaRPr lang="ru-RU" dirty="0"/>
          </a:p>
        </p:txBody>
      </p:sp>
      <p:pic>
        <p:nvPicPr>
          <p:cNvPr id="4" name="Рисунок 3" descr="0002-002-Priroda-Rossi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00306"/>
            <a:ext cx="5357818" cy="3571876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/>
              <a:t>2 </a:t>
            </a:r>
            <a:r>
              <a:rPr lang="ru-RU" u="sng" dirty="0" smtClean="0"/>
              <a:t>конкурс</a:t>
            </a:r>
            <a:br>
              <a:rPr lang="ru-RU" u="sng" dirty="0" smtClean="0"/>
            </a:br>
            <a:r>
              <a:rPr lang="ru-RU" i="1" dirty="0" smtClean="0"/>
              <a:t>«</a:t>
            </a:r>
            <a:r>
              <a:rPr lang="ru-RU" i="1" dirty="0" smtClean="0"/>
              <a:t>Географические загадки»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600200"/>
            <a:ext cx="8072462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800" i="1" dirty="0" smtClean="0">
                <a:solidFill>
                  <a:srgbClr val="FF0000"/>
                </a:solidFill>
              </a:rPr>
              <a:t>1.</a:t>
            </a:r>
            <a:r>
              <a:rPr lang="ru-RU" sz="2800" i="1" dirty="0" smtClean="0"/>
              <a:t> Я – сибирская река, широка и глубока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i="1" dirty="0" smtClean="0"/>
              <a:t>Букву “е” на “у” смени стану спутником Земли.  </a:t>
            </a:r>
            <a:endParaRPr lang="ru-RU" sz="2800" i="1" dirty="0" smtClean="0"/>
          </a:p>
          <a:p>
            <a:pPr marL="0" indent="0">
              <a:buNone/>
            </a:pPr>
            <a:r>
              <a:rPr lang="ru-RU" sz="2800" i="1" dirty="0" smtClean="0"/>
              <a:t>(</a:t>
            </a:r>
            <a:r>
              <a:rPr lang="ru-RU" sz="2800" i="1" dirty="0" smtClean="0"/>
              <a:t>Лена – Луна</a:t>
            </a:r>
            <a:r>
              <a:rPr lang="ru-RU" sz="2800" i="1" dirty="0" smtClean="0"/>
              <a:t>)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2800" i="1" dirty="0" smtClean="0">
                <a:solidFill>
                  <a:srgbClr val="FF0000"/>
                </a:solidFill>
              </a:rPr>
              <a:t>2. </a:t>
            </a:r>
            <a:r>
              <a:rPr lang="ru-RU" sz="2600" i="1" dirty="0" smtClean="0"/>
              <a:t>Лесистых гор полуовалы, касанье голубых лекал,</a:t>
            </a:r>
            <a:br>
              <a:rPr lang="ru-RU" sz="2600" i="1" dirty="0" smtClean="0"/>
            </a:br>
            <a:r>
              <a:rPr lang="ru-RU" sz="2600" i="1" dirty="0" smtClean="0"/>
              <a:t>И скалы, срезанные валом,  и небо, павшее в </a:t>
            </a:r>
            <a:r>
              <a:rPr lang="ru-RU" sz="2600" i="1" dirty="0" smtClean="0"/>
              <a:t>…,</a:t>
            </a:r>
            <a:r>
              <a:rPr lang="ru-RU" sz="2600" i="1" dirty="0" smtClean="0"/>
              <a:t/>
            </a:r>
            <a:br>
              <a:rPr lang="ru-RU" sz="2600" i="1" dirty="0" smtClean="0"/>
            </a:br>
            <a:r>
              <a:rPr lang="ru-RU" sz="2600" i="1" dirty="0" smtClean="0"/>
              <a:t>И сам он – величав и вечен, в гранитной раме вырезной,</a:t>
            </a:r>
            <a:br>
              <a:rPr lang="ru-RU" sz="2600" i="1" dirty="0" smtClean="0"/>
            </a:br>
            <a:r>
              <a:rPr lang="ru-RU" sz="2600" i="1" dirty="0" smtClean="0"/>
              <a:t>И весь – до донышка – просвечен, и весь – до капельки – родной.  </a:t>
            </a:r>
            <a:endParaRPr lang="ru-RU" sz="2600" i="1" dirty="0" smtClean="0"/>
          </a:p>
          <a:p>
            <a:pPr marL="0" indent="0">
              <a:buNone/>
            </a:pPr>
            <a:r>
              <a:rPr lang="ru-RU" sz="2600" i="1" dirty="0" smtClean="0"/>
              <a:t>(</a:t>
            </a:r>
            <a:r>
              <a:rPr lang="ru-RU" sz="2600" i="1" dirty="0" smtClean="0"/>
              <a:t>Байкал)</a:t>
            </a:r>
            <a:endParaRPr lang="ru-RU" sz="26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70" y="142852"/>
            <a:ext cx="7072330" cy="6572296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solidFill>
                  <a:srgbClr val="FF0000"/>
                </a:solidFill>
              </a:rPr>
              <a:t>3.</a:t>
            </a:r>
            <a:r>
              <a:rPr lang="ru-RU" i="1" dirty="0" smtClean="0"/>
              <a:t> </a:t>
            </a:r>
            <a:r>
              <a:rPr lang="ru-RU" sz="2800" i="1" dirty="0" smtClean="0"/>
              <a:t>От Тувы до океана</a:t>
            </a:r>
            <a:br>
              <a:rPr lang="ru-RU" sz="2800" i="1" dirty="0" smtClean="0"/>
            </a:br>
            <a:r>
              <a:rPr lang="ru-RU" sz="2800" i="1" dirty="0" smtClean="0"/>
              <a:t>В клочьях серого тумана</a:t>
            </a:r>
            <a:br>
              <a:rPr lang="ru-RU" sz="2800" i="1" dirty="0" smtClean="0"/>
            </a:br>
            <a:r>
              <a:rPr lang="ru-RU" sz="2800" i="1" dirty="0" smtClean="0"/>
              <a:t>Поперек Сибири всей</a:t>
            </a:r>
            <a:br>
              <a:rPr lang="ru-RU" sz="2800" i="1" dirty="0" smtClean="0"/>
            </a:br>
            <a:r>
              <a:rPr lang="ru-RU" sz="2800" i="1" dirty="0" smtClean="0"/>
              <a:t>Катит воды …   </a:t>
            </a:r>
            <a:r>
              <a:rPr lang="ru-RU" sz="2800" i="1" dirty="0" smtClean="0"/>
              <a:t>           </a:t>
            </a:r>
          </a:p>
          <a:p>
            <a:pPr marL="0" indent="0">
              <a:buNone/>
            </a:pPr>
            <a:r>
              <a:rPr lang="ru-RU" i="1" dirty="0" smtClean="0"/>
              <a:t>(</a:t>
            </a:r>
            <a:r>
              <a:rPr lang="ru-RU" i="1" dirty="0" smtClean="0"/>
              <a:t>Енисей)</a:t>
            </a:r>
            <a:endParaRPr lang="ru-RU" dirty="0" smtClean="0"/>
          </a:p>
          <a:p>
            <a:pPr marL="0" indent="0">
              <a:buNone/>
            </a:pPr>
            <a:r>
              <a:rPr lang="ru-RU" i="1" dirty="0" smtClean="0">
                <a:solidFill>
                  <a:srgbClr val="FF0000"/>
                </a:solidFill>
              </a:rPr>
              <a:t>4.</a:t>
            </a:r>
            <a:r>
              <a:rPr lang="ru-RU" dirty="0" smtClean="0"/>
              <a:t> </a:t>
            </a:r>
            <a:r>
              <a:rPr lang="ru-RU" sz="2800" i="1" dirty="0" smtClean="0"/>
              <a:t>У тебя, краса – река, </a:t>
            </a:r>
            <a:br>
              <a:rPr lang="ru-RU" sz="2800" i="1" dirty="0" smtClean="0"/>
            </a:br>
            <a:r>
              <a:rPr lang="ru-RU" sz="2800" i="1" dirty="0" smtClean="0"/>
              <a:t>Женское обличье,</a:t>
            </a:r>
            <a:br>
              <a:rPr lang="ru-RU" sz="2800" i="1" dirty="0" smtClean="0"/>
            </a:br>
            <a:r>
              <a:rPr lang="ru-RU" sz="2800" i="1" dirty="0" smtClean="0"/>
              <a:t>Даже имя у тебя</a:t>
            </a:r>
            <a:br>
              <a:rPr lang="ru-RU" sz="2800" i="1" dirty="0" smtClean="0"/>
            </a:br>
            <a:r>
              <a:rPr lang="ru-RU" sz="2800" i="1" dirty="0" smtClean="0"/>
              <a:t>Нежное, девичье.</a:t>
            </a:r>
            <a:br>
              <a:rPr lang="ru-RU" sz="2800" i="1" dirty="0" smtClean="0"/>
            </a:br>
            <a:r>
              <a:rPr lang="ru-RU" sz="2800" i="1" dirty="0" smtClean="0"/>
              <a:t>Ласковым тебя не зря</a:t>
            </a:r>
            <a:br>
              <a:rPr lang="ru-RU" sz="2800" i="1" dirty="0" smtClean="0"/>
            </a:br>
            <a:r>
              <a:rPr lang="ru-RU" sz="2800" i="1" dirty="0" smtClean="0"/>
              <a:t>Окрестили словом,</a:t>
            </a:r>
            <a:br>
              <a:rPr lang="ru-RU" sz="2800" i="1" dirty="0" smtClean="0"/>
            </a:br>
            <a:r>
              <a:rPr lang="ru-RU" sz="2800" i="1" dirty="0" smtClean="0"/>
              <a:t>Несмотря, что родилась</a:t>
            </a:r>
            <a:br>
              <a:rPr lang="ru-RU" sz="2800" i="1" dirty="0" smtClean="0"/>
            </a:br>
            <a:r>
              <a:rPr lang="ru-RU" sz="2800" i="1" dirty="0" smtClean="0"/>
              <a:t>Ты в краю суровом.   </a:t>
            </a:r>
            <a:r>
              <a:rPr lang="ru-RU" sz="2800" i="1" dirty="0" smtClean="0"/>
              <a:t>              </a:t>
            </a:r>
          </a:p>
          <a:p>
            <a:pPr marL="0" indent="0">
              <a:buNone/>
            </a:pPr>
            <a:r>
              <a:rPr lang="ru-RU" i="1" dirty="0" smtClean="0"/>
              <a:t>(</a:t>
            </a:r>
            <a:r>
              <a:rPr lang="ru-RU" i="1" dirty="0" smtClean="0"/>
              <a:t>Лена)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42852"/>
            <a:ext cx="7786718" cy="1285884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3 </a:t>
            </a:r>
            <a:r>
              <a:rPr lang="ru-RU" u="sng" dirty="0" smtClean="0"/>
              <a:t>конкурс</a:t>
            </a:r>
            <a:br>
              <a:rPr lang="ru-RU" u="sng" dirty="0" smtClean="0"/>
            </a:br>
            <a:r>
              <a:rPr lang="ru-RU" dirty="0" smtClean="0"/>
              <a:t>«</a:t>
            </a:r>
            <a:r>
              <a:rPr lang="ru-RU" dirty="0" smtClean="0"/>
              <a:t>А знаете ли вы </a:t>
            </a:r>
            <a:r>
              <a:rPr lang="ru-RU" dirty="0" smtClean="0"/>
              <a:t>карту?»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2285992"/>
            <a:ext cx="3286124" cy="4286280"/>
          </a:xfrm>
        </p:spPr>
        <p:txBody>
          <a:bodyPr/>
          <a:lstStyle/>
          <a:p>
            <a:pPr marL="0" indent="0">
              <a:buNone/>
            </a:pPr>
            <a:r>
              <a:rPr lang="ru-RU" sz="2800" u="sng" dirty="0" smtClean="0">
                <a:solidFill>
                  <a:srgbClr val="FF0000"/>
                </a:solidFill>
              </a:rPr>
              <a:t>Задание №</a:t>
            </a:r>
            <a:r>
              <a:rPr lang="ru-RU" sz="2800" u="sng" dirty="0" smtClean="0">
                <a:solidFill>
                  <a:srgbClr val="FF0000"/>
                </a:solidFill>
              </a:rPr>
              <a:t>1.</a:t>
            </a:r>
            <a:r>
              <a:rPr lang="ru-RU" sz="2800" dirty="0" smtClean="0"/>
              <a:t>  </a:t>
            </a:r>
            <a:r>
              <a:rPr lang="ru-RU" sz="2800" dirty="0" smtClean="0"/>
              <a:t>Определите, какие объекты обозначены на картосхеме</a:t>
            </a:r>
            <a:r>
              <a:rPr lang="ru-RU" sz="2800" i="1" dirty="0" smtClean="0"/>
              <a:t> </a:t>
            </a:r>
            <a:r>
              <a:rPr lang="ru-RU" sz="2800" dirty="0" smtClean="0"/>
              <a:t>Западной </a:t>
            </a:r>
            <a:r>
              <a:rPr lang="ru-RU" sz="2800" dirty="0" smtClean="0"/>
              <a:t>Сибири. </a:t>
            </a:r>
            <a:r>
              <a:rPr lang="ru-RU" sz="2800" dirty="0" smtClean="0"/>
              <a:t>Выпишите их названия. </a:t>
            </a:r>
          </a:p>
          <a:p>
            <a:endParaRPr lang="ru-RU" dirty="0"/>
          </a:p>
        </p:txBody>
      </p:sp>
      <p:pic>
        <p:nvPicPr>
          <p:cNvPr id="5" name="Рисунок 4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464763"/>
            <a:ext cx="4257070" cy="5312163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7858180" cy="1143000"/>
          </a:xfrm>
        </p:spPr>
        <p:txBody>
          <a:bodyPr/>
          <a:lstStyle/>
          <a:p>
            <a:r>
              <a:rPr lang="ru-RU" dirty="0" smtClean="0"/>
              <a:t>Сверим 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1142984"/>
            <a:ext cx="7858156" cy="5357850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1- полуостров </a:t>
            </a:r>
            <a:r>
              <a:rPr lang="ru-RU" sz="2400" dirty="0" smtClean="0"/>
              <a:t>Ямал                   </a:t>
            </a:r>
            <a:br>
              <a:rPr lang="ru-RU" sz="2400" dirty="0" smtClean="0"/>
            </a:br>
            <a:r>
              <a:rPr lang="ru-RU" sz="2400" dirty="0" smtClean="0"/>
              <a:t>2- </a:t>
            </a:r>
            <a:r>
              <a:rPr lang="ru-RU" sz="2400" dirty="0" err="1" smtClean="0"/>
              <a:t>Гыданский</a:t>
            </a:r>
            <a:r>
              <a:rPr lang="ru-RU" sz="2400" dirty="0" smtClean="0"/>
              <a:t> полуостров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3- </a:t>
            </a:r>
            <a:r>
              <a:rPr lang="ru-RU" sz="2400" dirty="0" err="1" smtClean="0"/>
              <a:t>Западно-Сибирская</a:t>
            </a:r>
            <a:r>
              <a:rPr lang="ru-RU" sz="2400" dirty="0" smtClean="0"/>
              <a:t> </a:t>
            </a:r>
            <a:r>
              <a:rPr lang="ru-RU" sz="2400" dirty="0" smtClean="0"/>
              <a:t>равнина        </a:t>
            </a:r>
            <a:br>
              <a:rPr lang="ru-RU" sz="2400" dirty="0" smtClean="0"/>
            </a:br>
            <a:r>
              <a:rPr lang="ru-RU" sz="2400" dirty="0" smtClean="0"/>
              <a:t>4- река Таз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5- река </a:t>
            </a:r>
            <a:r>
              <a:rPr lang="ru-RU" sz="2400" dirty="0" err="1" smtClean="0"/>
              <a:t>Пур</a:t>
            </a:r>
            <a:r>
              <a:rPr lang="ru-RU" sz="2400" dirty="0" smtClean="0"/>
              <a:t>                                       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6- река Енисей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7- река Обь                                         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8- река Ишим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9- река Ир           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10- Барабинская </a:t>
            </a:r>
            <a:r>
              <a:rPr lang="ru-RU" sz="2400" dirty="0" smtClean="0"/>
              <a:t>низменность</a:t>
            </a:r>
            <a:br>
              <a:rPr lang="ru-RU" sz="2400" dirty="0" smtClean="0"/>
            </a:br>
            <a:r>
              <a:rPr lang="ru-RU" sz="2400" dirty="0" smtClean="0"/>
              <a:t>11- Алтай                        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12- Западный </a:t>
            </a:r>
            <a:r>
              <a:rPr lang="ru-RU" sz="2400" dirty="0" smtClean="0"/>
              <a:t>Саян</a:t>
            </a:r>
            <a:br>
              <a:rPr lang="ru-RU" sz="2400" dirty="0" smtClean="0"/>
            </a:br>
            <a:r>
              <a:rPr lang="ru-RU" sz="2400" dirty="0" smtClean="0"/>
              <a:t>13- вершина </a:t>
            </a:r>
            <a:r>
              <a:rPr lang="ru-RU" sz="2400" dirty="0" smtClean="0"/>
              <a:t>Белуха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214291"/>
            <a:ext cx="7858156" cy="1928826"/>
          </a:xfrm>
        </p:spPr>
        <p:txBody>
          <a:bodyPr/>
          <a:lstStyle/>
          <a:p>
            <a:pPr marL="0" indent="0">
              <a:buNone/>
            </a:pPr>
            <a:r>
              <a:rPr lang="ru-RU" sz="2800" u="sng" dirty="0" smtClean="0">
                <a:solidFill>
                  <a:srgbClr val="FF0000"/>
                </a:solidFill>
              </a:rPr>
              <a:t>Задание №2.</a:t>
            </a:r>
            <a:r>
              <a:rPr lang="ru-RU" sz="2800" dirty="0" smtClean="0"/>
              <a:t>  Определите, какие объекты обозначены на картосхеме</a:t>
            </a:r>
            <a:r>
              <a:rPr lang="ru-RU" sz="2800" i="1" dirty="0" smtClean="0"/>
              <a:t> </a:t>
            </a:r>
            <a:r>
              <a:rPr lang="ru-RU" sz="2800" dirty="0" smtClean="0"/>
              <a:t>Восточной Сибири. Выпишите их </a:t>
            </a:r>
            <a:r>
              <a:rPr lang="ru-RU" sz="2800" dirty="0" smtClean="0"/>
              <a:t>названия.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571612"/>
            <a:ext cx="5857916" cy="511039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8001024" cy="1143000"/>
          </a:xfrm>
        </p:spPr>
        <p:txBody>
          <a:bodyPr/>
          <a:lstStyle/>
          <a:p>
            <a:r>
              <a:rPr lang="ru-RU" dirty="0" smtClean="0"/>
              <a:t>Сверим ответы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142984"/>
          <a:ext cx="7858156" cy="55007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29078"/>
                <a:gridCol w="3929078"/>
              </a:tblGrid>
              <a:tr h="550072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1- Карское </a:t>
                      </a:r>
                      <a:r>
                        <a:rPr lang="ru-RU" sz="2000" dirty="0"/>
                        <a:t>море                </a:t>
                      </a:r>
                      <a:br>
                        <a:rPr lang="ru-RU" sz="2000" dirty="0"/>
                      </a:br>
                      <a:r>
                        <a:rPr lang="ru-RU" sz="2000" dirty="0" smtClean="0"/>
                        <a:t>2- острова </a:t>
                      </a:r>
                      <a:r>
                        <a:rPr lang="ru-RU" sz="2000" dirty="0"/>
                        <a:t>Северная Земля          </a:t>
                      </a:r>
                      <a:br>
                        <a:rPr lang="ru-RU" sz="2000" dirty="0"/>
                      </a:br>
                      <a:r>
                        <a:rPr lang="ru-RU" sz="2000" dirty="0" smtClean="0"/>
                        <a:t>3- море </a:t>
                      </a:r>
                      <a:r>
                        <a:rPr lang="ru-RU" sz="2000" dirty="0"/>
                        <a:t>Лаптевых                   </a:t>
                      </a:r>
                      <a:br>
                        <a:rPr lang="ru-RU" sz="2000" dirty="0"/>
                      </a:br>
                      <a:r>
                        <a:rPr lang="ru-RU" sz="2000" dirty="0" smtClean="0"/>
                        <a:t>4- Новосибирские острова          </a:t>
                      </a:r>
                      <a:r>
                        <a:rPr lang="ru-RU" sz="2000" dirty="0"/>
                        <a:t/>
                      </a:r>
                      <a:br>
                        <a:rPr lang="ru-RU" sz="2000" dirty="0"/>
                      </a:br>
                      <a:r>
                        <a:rPr lang="ru-RU" sz="2000" dirty="0" smtClean="0"/>
                        <a:t>5- </a:t>
                      </a:r>
                      <a:r>
                        <a:rPr lang="ru-RU" sz="2000" dirty="0" err="1" smtClean="0"/>
                        <a:t>Восточно-Сибирское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/>
                        <a:t>мор</a:t>
                      </a:r>
                      <a:br>
                        <a:rPr lang="ru-RU" sz="2000" dirty="0"/>
                      </a:br>
                      <a:r>
                        <a:rPr lang="ru-RU" sz="2000" dirty="0" smtClean="0"/>
                        <a:t>6- полуостров </a:t>
                      </a:r>
                      <a:r>
                        <a:rPr lang="ru-RU" sz="2000" dirty="0"/>
                        <a:t>Таймыр                       </a:t>
                      </a:r>
                      <a:br>
                        <a:rPr lang="ru-RU" sz="2000" dirty="0"/>
                      </a:br>
                      <a:r>
                        <a:rPr lang="ru-RU" sz="2000" dirty="0" smtClean="0"/>
                        <a:t>7- озеро </a:t>
                      </a:r>
                      <a:r>
                        <a:rPr lang="ru-RU" sz="2000" dirty="0"/>
                        <a:t>Таймыр                     </a:t>
                      </a:r>
                      <a:br>
                        <a:rPr lang="ru-RU" sz="2000" dirty="0"/>
                      </a:br>
                      <a:r>
                        <a:rPr lang="ru-RU" sz="2000" dirty="0" smtClean="0"/>
                        <a:t>8- Северо-Сибирская низменность   </a:t>
                      </a:r>
                      <a:r>
                        <a:rPr lang="ru-RU" sz="2000" dirty="0"/>
                        <a:t/>
                      </a:r>
                      <a:br>
                        <a:rPr lang="ru-RU" sz="2000" dirty="0"/>
                      </a:br>
                      <a:r>
                        <a:rPr lang="ru-RU" sz="2000" dirty="0" smtClean="0"/>
                        <a:t>9- река Лямка                               </a:t>
                      </a:r>
                      <a:r>
                        <a:rPr lang="ru-RU" sz="2000" dirty="0"/>
                        <a:t/>
                      </a:r>
                      <a:br>
                        <a:rPr lang="ru-RU" sz="2000" dirty="0"/>
                      </a:br>
                      <a:r>
                        <a:rPr lang="ru-RU" sz="2000" dirty="0" smtClean="0"/>
                        <a:t>10- река Хатанга                          </a:t>
                      </a:r>
                      <a:r>
                        <a:rPr lang="ru-RU" sz="2000" dirty="0"/>
                        <a:t/>
                      </a:r>
                      <a:br>
                        <a:rPr lang="ru-RU" sz="2000" dirty="0"/>
                      </a:br>
                      <a:r>
                        <a:rPr lang="ru-RU" sz="2000" dirty="0" smtClean="0"/>
                        <a:t>11- </a:t>
                      </a:r>
                      <a:r>
                        <a:rPr lang="ru-RU" sz="2000" dirty="0" err="1" smtClean="0"/>
                        <a:t>Яно-Индигирская</a:t>
                      </a:r>
                      <a:r>
                        <a:rPr lang="ru-RU" sz="2000" dirty="0" smtClean="0"/>
                        <a:t> низменность  </a:t>
                      </a:r>
                      <a:r>
                        <a:rPr lang="ru-RU" sz="2000" dirty="0"/>
                        <a:t/>
                      </a:r>
                      <a:br>
                        <a:rPr lang="ru-RU" sz="2000" dirty="0"/>
                      </a:br>
                      <a:r>
                        <a:rPr lang="ru-RU" sz="2000" dirty="0" smtClean="0"/>
                        <a:t>12- Колымская </a:t>
                      </a:r>
                      <a:r>
                        <a:rPr lang="ru-RU" sz="2000" dirty="0"/>
                        <a:t>низменность </a:t>
                      </a:r>
                      <a:r>
                        <a:rPr lang="en-US" sz="2000" dirty="0"/>
                        <a:t/>
                      </a:r>
                      <a:br>
                        <a:rPr lang="en-US" sz="2000" dirty="0"/>
                      </a:br>
                      <a:r>
                        <a:rPr lang="ru-RU" sz="2000" dirty="0"/>
                        <a:t>13- плато </a:t>
                      </a:r>
                      <a:r>
                        <a:rPr lang="ru-RU" sz="2000" dirty="0" err="1"/>
                        <a:t>Путорана</a:t>
                      </a:r>
                      <a:r>
                        <a:rPr lang="ru-RU" sz="2000" dirty="0"/>
                        <a:t>               </a:t>
                      </a:r>
                      <a:r>
                        <a:rPr lang="en-US" sz="2000" dirty="0"/>
                        <a:t/>
                      </a:r>
                      <a:br>
                        <a:rPr lang="en-US" sz="2000" dirty="0"/>
                      </a:br>
                      <a:r>
                        <a:rPr lang="ru-RU" sz="2000" dirty="0" smtClean="0"/>
                        <a:t>14- река </a:t>
                      </a:r>
                      <a:r>
                        <a:rPr lang="ru-RU" sz="2000" dirty="0" err="1" smtClean="0"/>
                        <a:t>Анабар</a:t>
                      </a:r>
                      <a:r>
                        <a:rPr lang="ru-RU" sz="2000" dirty="0" smtClean="0"/>
                        <a:t>                           </a:t>
                      </a:r>
                      <a:r>
                        <a:rPr lang="en-US" sz="2000" dirty="0"/>
                        <a:t/>
                      </a:r>
                      <a:br>
                        <a:rPr lang="en-US" sz="2000" dirty="0"/>
                      </a:br>
                      <a:r>
                        <a:rPr lang="ru-RU" sz="2000" dirty="0" smtClean="0"/>
                        <a:t>30- Енисейский </a:t>
                      </a:r>
                      <a:r>
                        <a:rPr lang="ru-RU" sz="2000" dirty="0"/>
                        <a:t>кряж         </a:t>
                      </a:r>
                      <a:r>
                        <a:rPr lang="ru-RU" sz="2000" dirty="0" smtClean="0"/>
                        <a:t>  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15- река Оленёк</a:t>
                      </a:r>
                      <a:r>
                        <a:rPr lang="ru-RU" sz="2000" dirty="0"/>
                        <a:t/>
                      </a:r>
                      <a:br>
                        <a:rPr lang="ru-RU" sz="2000" dirty="0"/>
                      </a:br>
                      <a:r>
                        <a:rPr lang="ru-RU" sz="2000" dirty="0"/>
                        <a:t> </a:t>
                      </a:r>
                      <a:r>
                        <a:rPr lang="ru-RU" sz="2000" dirty="0" smtClean="0"/>
                        <a:t>16- река Яна</a:t>
                      </a:r>
                      <a:r>
                        <a:rPr lang="ru-RU" sz="2000" dirty="0"/>
                        <a:t/>
                      </a:r>
                      <a:br>
                        <a:rPr lang="ru-RU" sz="2000" dirty="0"/>
                      </a:br>
                      <a:r>
                        <a:rPr lang="ru-RU" sz="2000" dirty="0"/>
                        <a:t> </a:t>
                      </a:r>
                      <a:r>
                        <a:rPr lang="ru-RU" sz="2000" dirty="0" smtClean="0"/>
                        <a:t>17- река Индигирка</a:t>
                      </a:r>
                      <a:r>
                        <a:rPr lang="ru-RU" sz="2000" dirty="0"/>
                        <a:t/>
                      </a:r>
                      <a:br>
                        <a:rPr lang="ru-RU" sz="2000" dirty="0"/>
                      </a:br>
                      <a:r>
                        <a:rPr lang="ru-RU" sz="2000" dirty="0"/>
                        <a:t> </a:t>
                      </a:r>
                      <a:r>
                        <a:rPr lang="ru-RU" sz="2000" dirty="0" smtClean="0"/>
                        <a:t>18- Колымская низменность</a:t>
                      </a:r>
                      <a:r>
                        <a:rPr lang="ru-RU" sz="2000" dirty="0"/>
                        <a:t/>
                      </a:r>
                      <a:br>
                        <a:rPr lang="ru-RU" sz="2000" dirty="0"/>
                      </a:br>
                      <a:r>
                        <a:rPr lang="ru-RU" sz="2000" dirty="0" smtClean="0"/>
                        <a:t>19- Колымское </a:t>
                      </a:r>
                      <a:r>
                        <a:rPr lang="ru-RU" sz="2000" dirty="0"/>
                        <a:t>нагорье</a:t>
                      </a:r>
                      <a:br>
                        <a:rPr lang="ru-RU" sz="2000" dirty="0"/>
                      </a:br>
                      <a:r>
                        <a:rPr lang="ru-RU" sz="2000" dirty="0"/>
                        <a:t> </a:t>
                      </a:r>
                      <a:r>
                        <a:rPr lang="ru-RU" sz="2000" dirty="0" smtClean="0"/>
                        <a:t>20- </a:t>
                      </a:r>
                      <a:r>
                        <a:rPr lang="ru-RU" sz="2000" dirty="0" err="1" smtClean="0"/>
                        <a:t>Оймяконское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/>
                        <a:t>нагорье</a:t>
                      </a:r>
                      <a:br>
                        <a:rPr lang="ru-RU" sz="2000" dirty="0"/>
                      </a:br>
                      <a:r>
                        <a:rPr lang="ru-RU" sz="2000" dirty="0"/>
                        <a:t> </a:t>
                      </a:r>
                      <a:r>
                        <a:rPr lang="ru-RU" sz="2000" dirty="0" smtClean="0"/>
                        <a:t>21- </a:t>
                      </a:r>
                      <a:r>
                        <a:rPr lang="ru-RU" sz="2000" dirty="0" err="1" smtClean="0"/>
                        <a:t>Верхоянский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/>
                        <a:t>хребет</a:t>
                      </a:r>
                      <a:br>
                        <a:rPr lang="ru-RU" sz="2000" dirty="0"/>
                      </a:br>
                      <a:r>
                        <a:rPr lang="ru-RU" sz="2000" dirty="0"/>
                        <a:t> </a:t>
                      </a:r>
                      <a:r>
                        <a:rPr lang="ru-RU" sz="2000" dirty="0" smtClean="0"/>
                        <a:t>22- река Лена</a:t>
                      </a:r>
                      <a:r>
                        <a:rPr lang="ru-RU" sz="2000" dirty="0"/>
                        <a:t/>
                      </a:r>
                      <a:br>
                        <a:rPr lang="ru-RU" sz="2000" dirty="0"/>
                      </a:br>
                      <a:r>
                        <a:rPr lang="ru-RU" sz="2000" dirty="0" smtClean="0"/>
                        <a:t>23- река Алдан</a:t>
                      </a:r>
                      <a:r>
                        <a:rPr lang="ru-RU" sz="2000" dirty="0"/>
                        <a:t/>
                      </a:r>
                      <a:br>
                        <a:rPr lang="ru-RU" sz="2000" dirty="0"/>
                      </a:br>
                      <a:r>
                        <a:rPr lang="ru-RU" sz="2000" dirty="0" smtClean="0"/>
                        <a:t>24- река Вилюй</a:t>
                      </a:r>
                      <a:r>
                        <a:rPr lang="ru-RU" sz="2000" dirty="0"/>
                        <a:t/>
                      </a:r>
                      <a:br>
                        <a:rPr lang="ru-RU" sz="2000" dirty="0"/>
                      </a:br>
                      <a:r>
                        <a:rPr lang="ru-RU" sz="2000" dirty="0"/>
                        <a:t> </a:t>
                      </a:r>
                      <a:r>
                        <a:rPr lang="ru-RU" sz="2000" dirty="0" smtClean="0"/>
                        <a:t>25- </a:t>
                      </a:r>
                      <a:r>
                        <a:rPr lang="ru-RU" sz="2000" dirty="0" err="1" smtClean="0"/>
                        <a:t>Приленское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/>
                        <a:t>плато</a:t>
                      </a:r>
                      <a:br>
                        <a:rPr lang="ru-RU" sz="2000" dirty="0"/>
                      </a:br>
                      <a:r>
                        <a:rPr lang="ru-RU" sz="2000" dirty="0" smtClean="0"/>
                        <a:t>26- Среднесибирское плоскогорье</a:t>
                      </a:r>
                      <a:r>
                        <a:rPr lang="ru-RU" sz="2000" dirty="0"/>
                        <a:t/>
                      </a:r>
                      <a:br>
                        <a:rPr lang="ru-RU" sz="2000" dirty="0"/>
                      </a:br>
                      <a:r>
                        <a:rPr lang="ru-RU" sz="2000" dirty="0"/>
                        <a:t> </a:t>
                      </a:r>
                      <a:r>
                        <a:rPr lang="ru-RU" sz="2000" dirty="0" smtClean="0"/>
                        <a:t>27- река Нижняя </a:t>
                      </a:r>
                      <a:r>
                        <a:rPr lang="ru-RU" sz="2000" dirty="0"/>
                        <a:t>Тунгуска</a:t>
                      </a:r>
                      <a:br>
                        <a:rPr lang="ru-RU" sz="2000" dirty="0"/>
                      </a:br>
                      <a:r>
                        <a:rPr lang="ru-RU" sz="2000" dirty="0" smtClean="0"/>
                        <a:t>28- река Подкаменная </a:t>
                      </a:r>
                      <a:r>
                        <a:rPr lang="ru-RU" sz="2000" dirty="0"/>
                        <a:t>Тунгуска</a:t>
                      </a:r>
                      <a:r>
                        <a:rPr lang="en-US" sz="2000" dirty="0"/>
                        <a:t/>
                      </a:r>
                      <a:br>
                        <a:rPr lang="en-US" sz="2000" dirty="0"/>
                      </a:br>
                      <a:r>
                        <a:rPr lang="ru-RU" sz="2000" dirty="0" smtClean="0"/>
                        <a:t>29- </a:t>
                      </a:r>
                      <a:r>
                        <a:rPr lang="ru-RU" sz="2000" dirty="0" err="1" smtClean="0"/>
                        <a:t>Усть-Илимское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 err="1" smtClean="0"/>
                        <a:t>водоохранилище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643050"/>
            <a:ext cx="2786082" cy="4643469"/>
          </a:xfrm>
        </p:spPr>
        <p:txBody>
          <a:bodyPr/>
          <a:lstStyle/>
          <a:p>
            <a:pPr marL="0" indent="0">
              <a:buNone/>
            </a:pPr>
            <a:r>
              <a:rPr lang="ru-RU" sz="2800" u="sng" dirty="0" smtClean="0">
                <a:solidFill>
                  <a:srgbClr val="FF0000"/>
                </a:solidFill>
              </a:rPr>
              <a:t>Задание №3.  </a:t>
            </a:r>
            <a:r>
              <a:rPr lang="ru-RU" sz="2800" dirty="0" smtClean="0"/>
              <a:t>Определите, какие объекты обозначены на картосхеме</a:t>
            </a:r>
            <a:r>
              <a:rPr lang="ru-RU" sz="2800" i="1" dirty="0" smtClean="0"/>
              <a:t> </a:t>
            </a:r>
            <a:r>
              <a:rPr lang="ru-RU" sz="2800" dirty="0" smtClean="0"/>
              <a:t> Дальнего Востока. Выпишите их названия.</a:t>
            </a:r>
          </a:p>
          <a:p>
            <a:endParaRPr lang="ru-RU" dirty="0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285728"/>
            <a:ext cx="4840303" cy="633744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ntaz86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fantaz86</Template>
  <TotalTime>39</TotalTime>
  <Words>378</Words>
  <Application>Microsoft Office PowerPoint</Application>
  <PresentationFormat>Экран (4:3)</PresentationFormat>
  <Paragraphs>51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fantaz86</vt:lpstr>
      <vt:lpstr>Природные регионы Азиатской части России (Западная и Восточная Сибирь, Дальний Восток) </vt:lpstr>
      <vt:lpstr>1 конкурс Домашнее задание  «Визитка региона» </vt:lpstr>
      <vt:lpstr>2 конкурс «Географические загадки»</vt:lpstr>
      <vt:lpstr>Слайд 4</vt:lpstr>
      <vt:lpstr>3 конкурс «А знаете ли вы карту?»</vt:lpstr>
      <vt:lpstr>Сверим ответы</vt:lpstr>
      <vt:lpstr>Слайд 7</vt:lpstr>
      <vt:lpstr>Сверим ответы</vt:lpstr>
      <vt:lpstr>Слайд 9</vt:lpstr>
      <vt:lpstr>Сверим ответы</vt:lpstr>
      <vt:lpstr> 4 конкурс « Найди ошибку»</vt:lpstr>
      <vt:lpstr> 4 конкурс « Найди ошибку»</vt:lpstr>
      <vt:lpstr> 4 конкурс « Найди ошибку»</vt:lpstr>
      <vt:lpstr>5 конкурс «А знаете ли вы…»</vt:lpstr>
      <vt:lpstr>6 конкурс  «Литературный»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регионы Азиатской части России (Западная и Восточная Сибирь, Дальний Восток)</dc:title>
  <dc:creator>Лена</dc:creator>
  <cp:lastModifiedBy>Лена</cp:lastModifiedBy>
  <cp:revision>4</cp:revision>
  <dcterms:created xsi:type="dcterms:W3CDTF">2013-10-07T16:44:13Z</dcterms:created>
  <dcterms:modified xsi:type="dcterms:W3CDTF">2013-10-07T17:24:00Z</dcterms:modified>
</cp:coreProperties>
</file>