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013502" y="6437376"/>
            <a:ext cx="6143636" cy="71438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0"/>
            <a:ext cx="71438" cy="400050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000232" y="6572272"/>
            <a:ext cx="7143768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Шестиугольник 6"/>
          <p:cNvSpPr/>
          <p:nvPr/>
        </p:nvSpPr>
        <p:spPr>
          <a:xfrm rot="21311330">
            <a:off x="1284699" y="5014757"/>
            <a:ext cx="2029138" cy="1761252"/>
          </a:xfrm>
          <a:prstGeom prst="hexagon">
            <a:avLst/>
          </a:prstGeom>
          <a:blipFill>
            <a:blip r:embed="rId2" cstate="print"/>
            <a:stretch>
              <a:fillRect/>
            </a:stretch>
          </a:blipFill>
          <a:ln w="19050"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0"/>
            <a:ext cx="142876" cy="4643446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/>
          <p:cNvSpPr/>
          <p:nvPr/>
        </p:nvSpPr>
        <p:spPr>
          <a:xfrm rot="21311330">
            <a:off x="43225" y="3828115"/>
            <a:ext cx="2029138" cy="1761252"/>
          </a:xfrm>
          <a:prstGeom prst="hexagon">
            <a:avLst/>
          </a:prstGeom>
          <a:blipFill>
            <a:blip r:embed="rId3" cstate="print"/>
            <a:stretch>
              <a:fillRect/>
            </a:stretch>
          </a:blipFill>
          <a:ln w="19050"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естиугольник 12"/>
          <p:cNvSpPr/>
          <p:nvPr/>
        </p:nvSpPr>
        <p:spPr>
          <a:xfrm rot="21311330">
            <a:off x="52432" y="5348236"/>
            <a:ext cx="1530039" cy="1314564"/>
          </a:xfrm>
          <a:prstGeom prst="hexagon">
            <a:avLst/>
          </a:prstGeom>
          <a:blipFill>
            <a:blip r:embed="rId4" cstate="print"/>
            <a:stretch>
              <a:fillRect/>
            </a:stretch>
          </a:blipFill>
          <a:ln w="19050"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883E5A-E411-4D8A-988F-340C0E0725C4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F07AC7-D3CE-47E8-8DA0-9E87F380B5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883E5A-E411-4D8A-988F-340C0E0725C4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F07AC7-D3CE-47E8-8DA0-9E87F380B5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883E5A-E411-4D8A-988F-340C0E0725C4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F07AC7-D3CE-47E8-8DA0-9E87F380B5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87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1538" y="2071678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883E5A-E411-4D8A-988F-340C0E0725C4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F07AC7-D3CE-47E8-8DA0-9E87F380B5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883E5A-E411-4D8A-988F-340C0E0725C4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F07AC7-D3CE-47E8-8DA0-9E87F380B5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883E5A-E411-4D8A-988F-340C0E0725C4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F07AC7-D3CE-47E8-8DA0-9E87F380B5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883E5A-E411-4D8A-988F-340C0E0725C4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F07AC7-D3CE-47E8-8DA0-9E87F380B5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883E5A-E411-4D8A-988F-340C0E0725C4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F07AC7-D3CE-47E8-8DA0-9E87F380B5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883E5A-E411-4D8A-988F-340C0E0725C4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F07AC7-D3CE-47E8-8DA0-9E87F380B5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883E5A-E411-4D8A-988F-340C0E0725C4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2F07AC7-D3CE-47E8-8DA0-9E87F380B5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436" y="-9144"/>
            <a:ext cx="49722" cy="52955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6580" y="-10284"/>
            <a:ext cx="137702" cy="5439548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572272"/>
            <a:ext cx="8072462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6437376"/>
            <a:ext cx="7728410" cy="63458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естиугольник 10"/>
          <p:cNvSpPr/>
          <p:nvPr/>
        </p:nvSpPr>
        <p:spPr>
          <a:xfrm rot="1188972">
            <a:off x="-10152" y="4899229"/>
            <a:ext cx="2029138" cy="1761252"/>
          </a:xfrm>
          <a:prstGeom prst="hexagon">
            <a:avLst/>
          </a:prstGeom>
          <a:blipFill>
            <a:blip r:embed="rId13" cstate="print"/>
            <a:stretch>
              <a:fillRect/>
            </a:stretch>
          </a:blipFill>
          <a:ln w="19050"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50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37441C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37441C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37441C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37441C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37441C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КЛЕТКА - живой кирпичик организма</a:t>
            </a:r>
          </a:p>
        </p:txBody>
      </p:sp>
    </p:spTree>
  </p:cSld>
  <p:clrMapOvr>
    <a:masterClrMapping/>
  </p:clrMapOvr>
  <p:transition>
    <p:strip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</a:t>
            </a:r>
            <a:r>
              <a:rPr lang="ru-RU" dirty="0" smtClean="0"/>
              <a:t>«</a:t>
            </a:r>
            <a:r>
              <a:rPr lang="ru-RU" dirty="0" err="1" smtClean="0"/>
              <a:t>АБВГДейка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686800" cy="50006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Вставить пропущенные буквы в следующих биологических терминах:</a:t>
            </a:r>
          </a:p>
          <a:p>
            <a:pPr marL="2598738" indent="0">
              <a:buNone/>
            </a:pPr>
            <a:r>
              <a:rPr lang="ru-RU" sz="3500" b="1" dirty="0" smtClean="0"/>
              <a:t>ХЛ…Р…ПЛАСТЫ</a:t>
            </a:r>
          </a:p>
          <a:p>
            <a:pPr marL="2598738" indent="0">
              <a:buNone/>
            </a:pPr>
            <a:r>
              <a:rPr lang="ru-RU" sz="3500" b="1" dirty="0" smtClean="0"/>
              <a:t>М...Т..ХОНДРИИ</a:t>
            </a:r>
          </a:p>
          <a:p>
            <a:pPr marL="2598738" indent="0">
              <a:buNone/>
            </a:pPr>
            <a:r>
              <a:rPr lang="ru-RU" sz="3500" b="1" dirty="0" smtClean="0"/>
              <a:t>В...К...ОЛЬ </a:t>
            </a:r>
          </a:p>
          <a:p>
            <a:pPr marL="2598738" indent="0">
              <a:buNone/>
            </a:pPr>
            <a:r>
              <a:rPr lang="ru-RU" sz="3500" b="1" dirty="0" smtClean="0"/>
              <a:t>Л...З...СОМЫ </a:t>
            </a:r>
          </a:p>
          <a:p>
            <a:pPr marL="2598738" indent="0">
              <a:buNone/>
            </a:pPr>
            <a:r>
              <a:rPr lang="ru-RU" sz="3500" b="1" dirty="0" smtClean="0"/>
              <a:t>Р…Б…СОМА</a:t>
            </a:r>
          </a:p>
          <a:p>
            <a:pPr marL="2598738" indent="0">
              <a:buNone/>
            </a:pPr>
            <a:r>
              <a:rPr lang="ru-RU" sz="3500" b="1" dirty="0" smtClean="0"/>
              <a:t>М…МБРАНА</a:t>
            </a:r>
          </a:p>
          <a:p>
            <a:pPr marL="2598738" indent="0">
              <a:buNone/>
            </a:pPr>
            <a:r>
              <a:rPr lang="ru-RU" sz="3500" b="1" dirty="0" smtClean="0"/>
              <a:t>Ц…Т…ПЛАЗМА</a:t>
            </a:r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/>
          <a:lstStyle/>
          <a:p>
            <a:r>
              <a:rPr lang="ru-RU" dirty="0" smtClean="0"/>
              <a:t>Тест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929718" cy="57150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Напротив цифры – номера вопроса, напишите правильный ответ.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i="1" dirty="0" smtClean="0"/>
              <a:t> Как </a:t>
            </a:r>
            <a:r>
              <a:rPr lang="ru-RU" i="1" dirty="0" smtClean="0"/>
              <a:t>называется наука, которая изучает строение и функции клеток?</a:t>
            </a: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i="1" dirty="0" smtClean="0"/>
              <a:t> Какой </a:t>
            </a:r>
            <a:r>
              <a:rPr lang="ru-RU" i="1" dirty="0" smtClean="0"/>
              <a:t>увеличительный прибор помогает нам увидеть клетки?</a:t>
            </a: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ru-RU" i="1" dirty="0" smtClean="0"/>
              <a:t>Самая наружная часть клетки, выполняющая функцию защиты?</a:t>
            </a: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i="1" dirty="0" smtClean="0"/>
              <a:t> Этот </a:t>
            </a:r>
            <a:r>
              <a:rPr lang="ru-RU" i="1" dirty="0" smtClean="0"/>
              <a:t>органоид отвечает за энергию, которая используется на разные процессы жизнедеятельности организма?</a:t>
            </a: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i="1" dirty="0" smtClean="0"/>
              <a:t> Шарообразные </a:t>
            </a:r>
            <a:r>
              <a:rPr lang="ru-RU" i="1" dirty="0" smtClean="0"/>
              <a:t>структуры, разрушающие ненужные, утратившие свое значение части клетки?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/>
          <a:lstStyle/>
          <a:p>
            <a:r>
              <a:rPr lang="ru-RU" dirty="0" smtClean="0"/>
              <a:t>Тест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928670"/>
            <a:ext cx="8786874" cy="592933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Напротив цифры – номера вопроса, напишите правильный ответ.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r>
              <a:rPr lang="ru-RU" i="1" dirty="0" smtClean="0"/>
              <a:t>Органоид </a:t>
            </a:r>
            <a:r>
              <a:rPr lang="ru-RU" i="1" dirty="0" smtClean="0"/>
              <a:t>клетки, в котором хранится клеточный сок?</a:t>
            </a: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i="1" dirty="0" smtClean="0"/>
              <a:t> Назовите </a:t>
            </a:r>
            <a:r>
              <a:rPr lang="ru-RU" i="1" dirty="0" smtClean="0"/>
              <a:t>органоид, который вы видите на плакате?</a:t>
            </a: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i="1" dirty="0" smtClean="0"/>
              <a:t> На </a:t>
            </a:r>
            <a:r>
              <a:rPr lang="ru-RU" i="1" dirty="0" smtClean="0"/>
              <a:t>этом органоиде происходит синтез всех органических веществ в клетке?</a:t>
            </a: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i="1" dirty="0" smtClean="0"/>
              <a:t> Эти </a:t>
            </a:r>
            <a:r>
              <a:rPr lang="ru-RU" i="1" dirty="0" smtClean="0"/>
              <a:t>органоиды имеется только у растительных клеток, он участвует в образовании органических веществ в процессе фотосинтеза?</a:t>
            </a: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i="1" dirty="0" smtClean="0"/>
              <a:t> Этот </a:t>
            </a:r>
            <a:r>
              <a:rPr lang="ru-RU" i="1" dirty="0" smtClean="0"/>
              <a:t>органоид клетки несет в себе наследственную информацию?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 для самопроверки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/>
              <a:t>1. цитология           </a:t>
            </a:r>
            <a:r>
              <a:rPr lang="ru-RU" sz="3600" b="1" dirty="0" smtClean="0"/>
              <a:t> 6</a:t>
            </a:r>
            <a:r>
              <a:rPr lang="ru-RU" sz="3600" b="1" dirty="0" smtClean="0"/>
              <a:t>. вакуоль</a:t>
            </a:r>
          </a:p>
          <a:p>
            <a:pPr marL="0" indent="0">
              <a:buNone/>
            </a:pPr>
            <a:r>
              <a:rPr lang="ru-RU" sz="3600" b="1" dirty="0" smtClean="0"/>
              <a:t>2. микроскоп           </a:t>
            </a:r>
            <a:r>
              <a:rPr lang="ru-RU" sz="3600" b="1" dirty="0" smtClean="0"/>
              <a:t>7</a:t>
            </a:r>
            <a:r>
              <a:rPr lang="ru-RU" sz="3600" b="1" dirty="0" smtClean="0"/>
              <a:t>. аппарат Гольджи</a:t>
            </a:r>
          </a:p>
          <a:p>
            <a:pPr marL="0" indent="0">
              <a:buNone/>
            </a:pPr>
            <a:r>
              <a:rPr lang="ru-RU" sz="3600" b="1" dirty="0" smtClean="0"/>
              <a:t>3. мембрана              </a:t>
            </a:r>
            <a:r>
              <a:rPr lang="ru-RU" sz="3600" b="1" dirty="0" smtClean="0"/>
              <a:t>8</a:t>
            </a:r>
            <a:r>
              <a:rPr lang="ru-RU" sz="3600" b="1" dirty="0" smtClean="0"/>
              <a:t>. ЭПС </a:t>
            </a:r>
          </a:p>
          <a:p>
            <a:pPr marL="0" indent="0">
              <a:buNone/>
            </a:pPr>
            <a:r>
              <a:rPr lang="ru-RU" sz="3600" b="1" dirty="0" smtClean="0"/>
              <a:t>4. митохондрия      </a:t>
            </a:r>
            <a:r>
              <a:rPr lang="ru-RU" sz="3600" b="1" dirty="0" smtClean="0"/>
              <a:t> 9</a:t>
            </a:r>
            <a:r>
              <a:rPr lang="ru-RU" sz="3600" b="1" dirty="0" smtClean="0"/>
              <a:t>. хлоропласты</a:t>
            </a:r>
          </a:p>
          <a:p>
            <a:pPr marL="0" indent="0">
              <a:buNone/>
            </a:pPr>
            <a:r>
              <a:rPr lang="ru-RU" sz="3600" b="1" dirty="0" smtClean="0"/>
              <a:t>5. лизосомы               </a:t>
            </a:r>
            <a:r>
              <a:rPr lang="ru-RU" sz="3600" b="1" dirty="0" smtClean="0"/>
              <a:t>10</a:t>
            </a:r>
            <a:r>
              <a:rPr lang="ru-RU" sz="3600" b="1" dirty="0" smtClean="0"/>
              <a:t>. ядро</a:t>
            </a:r>
          </a:p>
          <a:p>
            <a:endParaRPr lang="ru-RU" sz="3600" b="1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600200"/>
            <a:ext cx="828677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Сочините сказку о приключениях органоидов клетки. </a:t>
            </a:r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600201"/>
            <a:ext cx="7215238" cy="24717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/>
              <a:t>Так </a:t>
            </a:r>
            <a:r>
              <a:rPr lang="ru-RU" sz="4000" b="1" dirty="0" smtClean="0"/>
              <a:t>клетка, кажется мала,</a:t>
            </a:r>
            <a:endParaRPr lang="ru-RU" sz="4000" dirty="0" smtClean="0"/>
          </a:p>
          <a:p>
            <a:pPr marL="0" indent="0">
              <a:buNone/>
            </a:pPr>
            <a:r>
              <a:rPr lang="ru-RU" sz="4000" b="1" dirty="0" smtClean="0"/>
              <a:t>Но </a:t>
            </a:r>
            <a:r>
              <a:rPr lang="ru-RU" sz="4000" b="1" dirty="0" smtClean="0"/>
              <a:t>в микроскоп взгляните:</a:t>
            </a:r>
            <a:endParaRPr lang="ru-RU" sz="4000" dirty="0" smtClean="0"/>
          </a:p>
          <a:p>
            <a:pPr marL="0" indent="0">
              <a:buNone/>
            </a:pPr>
            <a:r>
              <a:rPr lang="ru-RU" sz="4000" b="1" dirty="0" smtClean="0"/>
              <a:t>Ведь </a:t>
            </a:r>
            <a:r>
              <a:rPr lang="ru-RU" sz="4000" b="1" dirty="0" smtClean="0"/>
              <a:t>это целая страна…</a:t>
            </a:r>
            <a:endParaRPr lang="ru-RU" sz="4000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Игра </a:t>
            </a:r>
            <a:r>
              <a:rPr lang="ru-RU" dirty="0" smtClean="0"/>
              <a:t>«Цепочка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686800" cy="512605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 smtClean="0"/>
              <a:t>. Термин </a:t>
            </a:r>
            <a:r>
              <a:rPr lang="ru-RU" dirty="0" smtClean="0"/>
              <a:t>клетка предложил английский ученый </a:t>
            </a:r>
            <a:r>
              <a:rPr lang="ru-RU" dirty="0" smtClean="0"/>
              <a:t>…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 Как называется прибор для изучения клеточного </a:t>
            </a:r>
            <a:r>
              <a:rPr lang="ru-RU" dirty="0" smtClean="0"/>
              <a:t>строения?</a:t>
            </a:r>
          </a:p>
          <a:p>
            <a:pPr marL="0" indent="0">
              <a:buNone/>
            </a:pPr>
            <a:r>
              <a:rPr lang="ru-RU" dirty="0" smtClean="0"/>
              <a:t>3. </a:t>
            </a:r>
            <a:r>
              <a:rPr lang="ru-RU" dirty="0" smtClean="0"/>
              <a:t>Назовите основные части </a:t>
            </a:r>
            <a:r>
              <a:rPr lang="ru-RU" dirty="0" smtClean="0"/>
              <a:t>клетки.</a:t>
            </a:r>
          </a:p>
          <a:p>
            <a:pPr marL="0" indent="0">
              <a:buNone/>
            </a:pPr>
            <a:r>
              <a:rPr lang="ru-RU" dirty="0" smtClean="0"/>
              <a:t>4. </a:t>
            </a:r>
            <a:r>
              <a:rPr lang="ru-RU" dirty="0" smtClean="0"/>
              <a:t>Что относиться к оптической системе </a:t>
            </a:r>
            <a:r>
              <a:rPr lang="ru-RU" dirty="0" smtClean="0"/>
              <a:t>микроскопа?</a:t>
            </a:r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Игра </a:t>
            </a:r>
            <a:r>
              <a:rPr lang="ru-RU" dirty="0" smtClean="0"/>
              <a:t>«Цепочка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686800" cy="512605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5. </a:t>
            </a:r>
            <a:r>
              <a:rPr lang="ru-RU" dirty="0" smtClean="0"/>
              <a:t>Наука, изучающая строение и функции </a:t>
            </a:r>
            <a:r>
              <a:rPr lang="ru-RU" dirty="0" smtClean="0"/>
              <a:t>клетки – это…</a:t>
            </a:r>
          </a:p>
          <a:p>
            <a:pPr marL="0" indent="0">
              <a:buNone/>
            </a:pPr>
            <a:r>
              <a:rPr lang="ru-RU" dirty="0" smtClean="0"/>
              <a:t>6. </a:t>
            </a:r>
            <a:r>
              <a:rPr lang="ru-RU" dirty="0" smtClean="0"/>
              <a:t>Эта часть защищает клетку от высыхания, механических воздействий, обеспечивает сообщение клеток между </a:t>
            </a:r>
            <a:r>
              <a:rPr lang="ru-RU" dirty="0" smtClean="0"/>
              <a:t>собой.</a:t>
            </a:r>
          </a:p>
          <a:p>
            <a:pPr marL="0" indent="0">
              <a:buNone/>
            </a:pPr>
            <a:r>
              <a:rPr lang="ru-RU" dirty="0" smtClean="0"/>
              <a:t>7. </a:t>
            </a:r>
            <a:r>
              <a:rPr lang="ru-RU" dirty="0" smtClean="0"/>
              <a:t>Что примыкает у растительных клеток с внешней стороны </a:t>
            </a:r>
            <a:r>
              <a:rPr lang="ru-RU" dirty="0" smtClean="0"/>
              <a:t>мембраны?</a:t>
            </a:r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Игра </a:t>
            </a:r>
            <a:r>
              <a:rPr lang="ru-RU" dirty="0" smtClean="0"/>
              <a:t>«Цепочка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686800" cy="512605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8. </a:t>
            </a:r>
            <a:r>
              <a:rPr lang="ru-RU" dirty="0" smtClean="0"/>
              <a:t>Как называются части клеток, расположенные в </a:t>
            </a:r>
            <a:r>
              <a:rPr lang="ru-RU" dirty="0" smtClean="0"/>
              <a:t>цитоплазме?</a:t>
            </a:r>
          </a:p>
          <a:p>
            <a:pPr marL="0" indent="0">
              <a:buNone/>
            </a:pPr>
            <a:r>
              <a:rPr lang="ru-RU" dirty="0" smtClean="0"/>
              <a:t>9. </a:t>
            </a:r>
            <a:r>
              <a:rPr lang="ru-RU" dirty="0" smtClean="0"/>
              <a:t>Бесцветное, вязкое вещество клетки</a:t>
            </a:r>
            <a:r>
              <a:rPr lang="ru-RU" dirty="0" smtClean="0"/>
              <a:t> – это…</a:t>
            </a:r>
          </a:p>
          <a:p>
            <a:pPr marL="0" indent="0">
              <a:buNone/>
            </a:pPr>
            <a:r>
              <a:rPr lang="ru-RU" dirty="0" smtClean="0"/>
              <a:t>10. </a:t>
            </a:r>
            <a:r>
              <a:rPr lang="ru-RU" dirty="0" smtClean="0"/>
              <a:t>Этот органоид клетки содержит клеточный сок, с растворёнными в нем питательными </a:t>
            </a:r>
            <a:r>
              <a:rPr lang="ru-RU" dirty="0" smtClean="0"/>
              <a:t>веществами.</a:t>
            </a:r>
          </a:p>
          <a:p>
            <a:pPr marL="0" indent="0">
              <a:buNone/>
            </a:pPr>
            <a:r>
              <a:rPr lang="ru-RU" dirty="0" smtClean="0"/>
              <a:t>11. </a:t>
            </a:r>
            <a:r>
              <a:rPr lang="ru-RU" dirty="0" smtClean="0"/>
              <a:t>Какие органоиды клетки называются «энергетическими станциями</a:t>
            </a:r>
            <a:r>
              <a:rPr lang="ru-RU" dirty="0" smtClean="0"/>
              <a:t>»?</a:t>
            </a:r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Игра </a:t>
            </a:r>
            <a:r>
              <a:rPr lang="ru-RU" dirty="0" smtClean="0"/>
              <a:t>«Цепочка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686800" cy="512605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12. </a:t>
            </a:r>
            <a:r>
              <a:rPr lang="ru-RU" dirty="0" smtClean="0"/>
              <a:t>Органоиды растительной клетки, которые содержат </a:t>
            </a:r>
            <a:r>
              <a:rPr lang="ru-RU" dirty="0" smtClean="0"/>
              <a:t>хлорофилл – это…</a:t>
            </a:r>
          </a:p>
          <a:p>
            <a:pPr marL="0" indent="0">
              <a:buNone/>
            </a:pPr>
            <a:r>
              <a:rPr lang="ru-RU" dirty="0" smtClean="0"/>
              <a:t>13. </a:t>
            </a:r>
            <a:r>
              <a:rPr lang="ru-RU" dirty="0" smtClean="0"/>
              <a:t>Какую функция выполняют </a:t>
            </a:r>
            <a:r>
              <a:rPr lang="ru-RU" dirty="0" smtClean="0"/>
              <a:t>хлоропласты?</a:t>
            </a:r>
          </a:p>
          <a:p>
            <a:pPr marL="0" indent="0">
              <a:buNone/>
            </a:pPr>
            <a:r>
              <a:rPr lang="ru-RU" dirty="0" smtClean="0"/>
              <a:t>14. </a:t>
            </a:r>
            <a:r>
              <a:rPr lang="ru-RU" dirty="0" smtClean="0"/>
              <a:t>Какой органоид отвечает за наследственную информация и участвует в делении </a:t>
            </a:r>
            <a:r>
              <a:rPr lang="ru-RU" dirty="0" smtClean="0"/>
              <a:t>клетки?</a:t>
            </a:r>
          </a:p>
          <a:p>
            <a:pPr marL="0" indent="0">
              <a:buNone/>
            </a:pPr>
            <a:r>
              <a:rPr lang="ru-RU" dirty="0" smtClean="0"/>
              <a:t>15. </a:t>
            </a:r>
            <a:r>
              <a:rPr lang="ru-RU" dirty="0" smtClean="0"/>
              <a:t>В каком органоиде клетке синтезируются все органические вещества: белки, жиры, </a:t>
            </a:r>
            <a:r>
              <a:rPr lang="ru-RU" dirty="0" smtClean="0"/>
              <a:t>углеводы?</a:t>
            </a:r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Игра </a:t>
            </a:r>
            <a:r>
              <a:rPr lang="ru-RU" dirty="0" smtClean="0"/>
              <a:t>«Цепочка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686800" cy="512605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16. </a:t>
            </a:r>
            <a:r>
              <a:rPr lang="ru-RU" dirty="0" smtClean="0"/>
              <a:t>Эти органоиды участвуют в переваривании органических веществ и разрушении отмерших структур </a:t>
            </a:r>
            <a:r>
              <a:rPr lang="ru-RU" dirty="0" smtClean="0"/>
              <a:t>клетки.</a:t>
            </a:r>
          </a:p>
          <a:p>
            <a:pPr marL="0" indent="0">
              <a:buNone/>
            </a:pPr>
            <a:r>
              <a:rPr lang="ru-RU" dirty="0" smtClean="0"/>
              <a:t>17. </a:t>
            </a:r>
            <a:r>
              <a:rPr lang="ru-RU" dirty="0" smtClean="0"/>
              <a:t>Этот органоид отвечает за хранение и транспортировку белков жиров и </a:t>
            </a:r>
            <a:r>
              <a:rPr lang="ru-RU" dirty="0" smtClean="0"/>
              <a:t>углеводов.</a:t>
            </a:r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Строение  растительной  клетки</a:t>
            </a:r>
            <a:endParaRPr lang="ru-RU" dirty="0"/>
          </a:p>
        </p:txBody>
      </p:sp>
      <p:pic>
        <p:nvPicPr>
          <p:cNvPr id="4" name="Содержимое 3" descr="0901010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8476" y="1119961"/>
            <a:ext cx="7172548" cy="5738039"/>
          </a:xfr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Строение  животной  клетки</a:t>
            </a:r>
            <a:endParaRPr lang="ru-RU" dirty="0"/>
          </a:p>
        </p:txBody>
      </p:sp>
      <p:pic>
        <p:nvPicPr>
          <p:cNvPr id="8" name="Содержимое 7" descr="Kletka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029550"/>
            <a:ext cx="7787802" cy="5828450"/>
          </a:xfr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letkii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kletkii</Template>
  <TotalTime>44</TotalTime>
  <Words>473</Words>
  <Application>Microsoft Office PowerPoint</Application>
  <PresentationFormat>Экран (4:3)</PresentationFormat>
  <Paragraphs>59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kletkii</vt:lpstr>
      <vt:lpstr>КЛЕТКА - живой кирпичик организма</vt:lpstr>
      <vt:lpstr>Слайд 2</vt:lpstr>
      <vt:lpstr>Игра «Цепочка»</vt:lpstr>
      <vt:lpstr>Игра «Цепочка»</vt:lpstr>
      <vt:lpstr>Игра «Цепочка»</vt:lpstr>
      <vt:lpstr>Игра «Цепочка»</vt:lpstr>
      <vt:lpstr>Игра «Цепочка»</vt:lpstr>
      <vt:lpstr>Строение  растительной  клетки</vt:lpstr>
      <vt:lpstr>Строение  животной  клетки</vt:lpstr>
      <vt:lpstr>Игра «АБВГДейка»</vt:lpstr>
      <vt:lpstr>Тест </vt:lpstr>
      <vt:lpstr>Тест </vt:lpstr>
      <vt:lpstr>Ответы для самопроверки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КЛЕТКА - живой кирпичик организма</dc:title>
  <dc:creator>Лена</dc:creator>
  <cp:lastModifiedBy>Лена</cp:lastModifiedBy>
  <cp:revision>5</cp:revision>
  <dcterms:created xsi:type="dcterms:W3CDTF">2013-10-06T15:03:26Z</dcterms:created>
  <dcterms:modified xsi:type="dcterms:W3CDTF">2013-10-06T15:48:19Z</dcterms:modified>
</cp:coreProperties>
</file>