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1"/>
  </p:notesMasterIdLst>
  <p:sldIdLst>
    <p:sldId id="256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BA77D-C8BD-4038-8176-6003171076AB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E54E1-DE77-42F0-BF93-C73C55CCE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374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297957-EF6B-4E7D-A174-A60B75CE6EAE}" type="slidenum">
              <a:rPr lang="ru-RU"/>
              <a:pPr/>
              <a:t>2</a:t>
            </a:fld>
            <a:endParaRPr lang="ru-RU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FB7521-4BED-40E0-B1FA-09C9E64B4C71}" type="slidenum">
              <a:rPr lang="ru-RU"/>
              <a:pPr/>
              <a:t>9</a:t>
            </a:fld>
            <a:endParaRPr lang="ru-RU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7D2C1A8-8BB6-4CE4-92E5-756E8C8D37E0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60E1265-3556-440B-960F-E8650EAC8D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7984" y="2132856"/>
            <a:ext cx="4176464" cy="1800200"/>
          </a:xfrm>
        </p:spPr>
        <p:txBody>
          <a:bodyPr/>
          <a:lstStyle/>
          <a:p>
            <a:r>
              <a:rPr lang="ru-RU" sz="6600" dirty="0" smtClean="0"/>
              <a:t>Швеция</a:t>
            </a:r>
            <a:endParaRPr lang="ru-RU" sz="6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97443"/>
            <a:ext cx="4603619" cy="3096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33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карта шве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04813"/>
            <a:ext cx="3716337" cy="4221162"/>
          </a:xfrm>
          <a:prstGeom prst="rect">
            <a:avLst/>
          </a:prstGeom>
          <a:noFill/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 rot="60730602">
            <a:off x="1754188" y="1855788"/>
            <a:ext cx="1395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</a:rPr>
              <a:t>ШВЕЦИЯ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 rot="-4133547">
            <a:off x="621507" y="2553494"/>
            <a:ext cx="16113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00"/>
                </a:solidFill>
              </a:rPr>
              <a:t>НОРВЕГИЯ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 rot="-4149301">
            <a:off x="2828925" y="1933575"/>
            <a:ext cx="1746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00"/>
                </a:solidFill>
              </a:rPr>
              <a:t>ФИНЛЯНДИЯ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468313" y="3933825"/>
            <a:ext cx="15128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>
                <a:solidFill>
                  <a:srgbClr val="000000"/>
                </a:solidFill>
              </a:rPr>
              <a:t>ДАНИЯ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170005" y="260350"/>
            <a:ext cx="46501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Физическая карта Швеции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468313" y="4797425"/>
            <a:ext cx="3598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Государства – соседи Швеции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3276600" y="3789363"/>
            <a:ext cx="10080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00"/>
                </a:solidFill>
              </a:rPr>
              <a:t>Латвия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2987675" y="4292600"/>
            <a:ext cx="10080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00"/>
                </a:solidFill>
              </a:rPr>
              <a:t>Литва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3059113" y="3284538"/>
            <a:ext cx="11509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00"/>
                </a:solidFill>
              </a:rPr>
              <a:t>Эстония</a:t>
            </a:r>
          </a:p>
        </p:txBody>
      </p:sp>
      <p:pic>
        <p:nvPicPr>
          <p:cNvPr id="12305" name="Picture 17" descr="sweden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 bwMode="auto">
          <a:xfrm>
            <a:off x="4643438" y="765175"/>
            <a:ext cx="4194175" cy="5788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795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9" name="Picture 17" descr="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684213" y="1844675"/>
            <a:ext cx="7705725" cy="316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Швеция расположена </a:t>
            </a:r>
            <a:r>
              <a:rPr lang="ru-RU" sz="2000" b="1" dirty="0">
                <a:solidFill>
                  <a:srgbClr val="FF0000"/>
                </a:solidFill>
              </a:rPr>
              <a:t>на Скандинавском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полуострове. Граничит с Норвегией на западе,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Финляндией на </a:t>
            </a:r>
            <a:r>
              <a:rPr lang="ru-RU" sz="2000" b="1" dirty="0" err="1" smtClean="0">
                <a:solidFill>
                  <a:srgbClr val="FF0000"/>
                </a:solidFill>
              </a:rPr>
              <a:t>северо</a:t>
            </a:r>
            <a:r>
              <a:rPr lang="ru-RU" sz="2000" b="1" dirty="0" smtClean="0">
                <a:solidFill>
                  <a:srgbClr val="FF0000"/>
                </a:solidFill>
              </a:rPr>
              <a:t> - востоке, Данией на </a:t>
            </a:r>
            <a:r>
              <a:rPr lang="ru-RU" sz="2000" b="1" dirty="0" err="1" smtClean="0">
                <a:solidFill>
                  <a:srgbClr val="FF0000"/>
                </a:solidFill>
              </a:rPr>
              <a:t>юго</a:t>
            </a:r>
            <a:r>
              <a:rPr lang="ru-RU" sz="2000" b="1" dirty="0" smtClean="0">
                <a:solidFill>
                  <a:srgbClr val="FF0000"/>
                </a:solidFill>
              </a:rPr>
              <a:t> – западе.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971550" y="1052513"/>
            <a:ext cx="748823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800" b="1" i="1" u="sng">
                <a:solidFill>
                  <a:srgbClr val="990000"/>
                </a:solidFill>
              </a:rPr>
              <a:t>Географическое положение</a:t>
            </a:r>
          </a:p>
        </p:txBody>
      </p:sp>
    </p:spTree>
    <p:extLst>
      <p:ext uri="{BB962C8B-B14F-4D97-AF65-F5344CB8AC3E}">
        <p14:creationId xmlns:p14="http://schemas.microsoft.com/office/powerpoint/2010/main" val="110396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9"/>
            <a:ext cx="8172400" cy="93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Столица Швеции  </a:t>
            </a:r>
            <a:endParaRPr lang="ru-RU" sz="44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060575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b="1">
                <a:solidFill>
                  <a:srgbClr val="FF0000"/>
                </a:solidFill>
              </a:rPr>
              <a:t>Стокгольм</a:t>
            </a:r>
          </a:p>
          <a:p>
            <a:pPr algn="ctr">
              <a:buFontTx/>
              <a:buNone/>
            </a:pPr>
            <a:endParaRPr lang="ru-RU" sz="2400" b="1">
              <a:solidFill>
                <a:srgbClr val="FF0000"/>
              </a:solidFill>
            </a:endParaRPr>
          </a:p>
        </p:txBody>
      </p:sp>
      <p:pic>
        <p:nvPicPr>
          <p:cNvPr id="4100" name="Picture 4" descr="l_18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5038"/>
            <a:ext cx="9144000" cy="4652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92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20040"/>
            <a:ext cx="7992888" cy="8767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Рельеф и полезные ископаемые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На территории </a:t>
            </a:r>
            <a:r>
              <a:rPr lang="ru-RU" sz="2400" dirty="0"/>
              <a:t>Ш</a:t>
            </a:r>
            <a:r>
              <a:rPr lang="ru-RU" sz="2400" dirty="0" smtClean="0"/>
              <a:t>веции можно выделить два крупных   </a:t>
            </a:r>
          </a:p>
          <a:p>
            <a:pPr marL="0" indent="0">
              <a:buNone/>
            </a:pPr>
            <a:r>
              <a:rPr lang="ru-RU" sz="2400" dirty="0" smtClean="0"/>
              <a:t>Района северный  и южный . В  рельефе на севере </a:t>
            </a:r>
          </a:p>
          <a:p>
            <a:pPr marL="0" indent="0">
              <a:buNone/>
            </a:pPr>
            <a:r>
              <a:rPr lang="ru-RU" sz="2400" dirty="0"/>
              <a:t>п</a:t>
            </a:r>
            <a:r>
              <a:rPr lang="ru-RU" sz="2400" dirty="0" smtClean="0"/>
              <a:t>реобладают плоскогорья и горы. А на юге равнинный.</a:t>
            </a:r>
          </a:p>
          <a:p>
            <a:pPr marL="0" indent="0">
              <a:buNone/>
            </a:pPr>
            <a:r>
              <a:rPr lang="ru-RU" sz="2400" dirty="0" smtClean="0"/>
              <a:t>В основном </a:t>
            </a:r>
            <a:r>
              <a:rPr lang="ru-RU" sz="2400" dirty="0"/>
              <a:t>Ш</a:t>
            </a:r>
            <a:r>
              <a:rPr lang="ru-RU" sz="2400" dirty="0" smtClean="0"/>
              <a:t>веция богата запасами железной руды, медью </a:t>
            </a:r>
          </a:p>
          <a:p>
            <a:pPr marL="0" indent="0">
              <a:buNone/>
            </a:pPr>
            <a:r>
              <a:rPr lang="ru-RU" sz="2400" dirty="0" smtClean="0"/>
              <a:t>и свинца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365104"/>
            <a:ext cx="3168352" cy="22322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365104"/>
            <a:ext cx="324036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1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05462"/>
          </a:xfrm>
        </p:spPr>
        <p:txBody>
          <a:bodyPr/>
          <a:lstStyle/>
          <a:p>
            <a:r>
              <a:rPr lang="ru-RU" dirty="0" smtClean="0"/>
              <a:t>                     климат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268760"/>
            <a:ext cx="8538567" cy="5040560"/>
          </a:xfrm>
        </p:spPr>
        <p:txBody>
          <a:bodyPr/>
          <a:lstStyle/>
          <a:p>
            <a:r>
              <a:rPr lang="ru-RU" dirty="0" smtClean="0"/>
              <a:t>                      </a:t>
            </a:r>
            <a:r>
              <a:rPr lang="ru-RU" sz="2000" dirty="0" smtClean="0"/>
              <a:t>На </a:t>
            </a:r>
            <a:r>
              <a:rPr lang="ru-RU" sz="2000" dirty="0" smtClean="0"/>
              <a:t>территории  Швеции климат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умеренный. Температура января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   от -16,июля +18.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ru-RU" dirty="0" smtClean="0"/>
              <a:t>Средне годовое количество  </a:t>
            </a:r>
          </a:p>
          <a:p>
            <a:pPr marL="0" indent="0">
              <a:buNone/>
            </a:pPr>
            <a:r>
              <a:rPr lang="ru-RU" dirty="0"/>
              <a:t>о</a:t>
            </a:r>
            <a:r>
              <a:rPr lang="ru-RU" dirty="0" smtClean="0"/>
              <a:t>садков от 700 мм.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2505075" cy="18859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50" y="1225502"/>
            <a:ext cx="1847850" cy="24574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081461"/>
            <a:ext cx="26955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39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Внутренние 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7643192" cy="576064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 smtClean="0"/>
              <a:t>                             Главные </a:t>
            </a:r>
            <a:r>
              <a:rPr lang="ru-RU" dirty="0" smtClean="0"/>
              <a:t>озёра                       </a:t>
            </a:r>
            <a:endParaRPr lang="ru-RU" dirty="0" smtClean="0"/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b="1" i="1" dirty="0" err="1" smtClean="0"/>
              <a:t>Венерн</a:t>
            </a:r>
            <a:r>
              <a:rPr lang="ru-RU" b="1" i="1" dirty="0" smtClean="0"/>
              <a:t> </a:t>
            </a:r>
            <a:r>
              <a:rPr lang="ru-RU" dirty="0" smtClean="0"/>
              <a:t>   </a:t>
            </a:r>
            <a:r>
              <a:rPr lang="ru-RU" dirty="0" smtClean="0"/>
              <a:t>                                            </a:t>
            </a:r>
            <a:r>
              <a:rPr lang="ru-RU" sz="2400" b="1" i="1" dirty="0" err="1" smtClean="0"/>
              <a:t>Веттерн</a:t>
            </a:r>
            <a:endParaRPr lang="ru-RU" b="1" i="1" dirty="0"/>
          </a:p>
          <a:p>
            <a:r>
              <a:rPr lang="ru-RU" dirty="0" smtClean="0"/>
              <a:t>                          </a:t>
            </a:r>
          </a:p>
          <a:p>
            <a:endParaRPr lang="ru-RU" dirty="0"/>
          </a:p>
          <a:p>
            <a:r>
              <a:rPr lang="ru-RU" sz="2400" dirty="0" smtClean="0"/>
              <a:t>                                            </a:t>
            </a:r>
          </a:p>
          <a:p>
            <a:endParaRPr lang="ru-RU" sz="2400" dirty="0" smtClean="0"/>
          </a:p>
          <a:p>
            <a:endParaRPr lang="ru-RU" sz="2400" dirty="0"/>
          </a:p>
          <a:p>
            <a:pPr marL="137160" indent="0">
              <a:buNone/>
            </a:pPr>
            <a:r>
              <a:rPr lang="ru-RU" sz="2400" dirty="0" smtClean="0"/>
              <a:t>                              </a:t>
            </a:r>
            <a:r>
              <a:rPr lang="ru-RU" sz="2400" dirty="0" smtClean="0"/>
              <a:t>  Главные  </a:t>
            </a:r>
            <a:r>
              <a:rPr lang="ru-RU" sz="2400" dirty="0" smtClean="0"/>
              <a:t>реки   </a:t>
            </a:r>
          </a:p>
          <a:p>
            <a:endParaRPr lang="ru-RU" sz="2400" dirty="0"/>
          </a:p>
          <a:p>
            <a:r>
              <a:rPr lang="ru-RU" dirty="0" smtClean="0"/>
              <a:t>      </a:t>
            </a:r>
            <a:r>
              <a:rPr lang="ru-RU" sz="2400" dirty="0" smtClean="0"/>
              <a:t>                                     </a:t>
            </a:r>
            <a:r>
              <a:rPr lang="ru-RU" dirty="0" smtClean="0"/>
              <a:t>                           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033241"/>
            <a:ext cx="3080038" cy="2095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33241"/>
            <a:ext cx="3129682" cy="20882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81128"/>
            <a:ext cx="3175000" cy="21209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653136"/>
            <a:ext cx="3152046" cy="212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41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948720"/>
          </a:xfrm>
        </p:spPr>
        <p:txBody>
          <a:bodyPr/>
          <a:lstStyle/>
          <a:p>
            <a:r>
              <a:rPr lang="ru-RU" dirty="0" smtClean="0"/>
              <a:t>                 население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2375" y="1268760"/>
            <a:ext cx="8363272" cy="540060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/>
              <a:t>Н</a:t>
            </a:r>
            <a:r>
              <a:rPr lang="ru-RU" dirty="0" smtClean="0"/>
              <a:t>аселение </a:t>
            </a:r>
            <a:r>
              <a:rPr lang="ru-RU" dirty="0"/>
              <a:t>Ш</a:t>
            </a:r>
            <a:r>
              <a:rPr lang="ru-RU" dirty="0" smtClean="0"/>
              <a:t>веции составляет 9,546 млн человек. </a:t>
            </a:r>
            <a:r>
              <a:rPr lang="ru-RU" dirty="0"/>
              <a:t>П</a:t>
            </a:r>
            <a:r>
              <a:rPr lang="ru-RU" dirty="0" smtClean="0"/>
              <a:t>о плотности населения страна находится на </a:t>
            </a:r>
            <a:r>
              <a:rPr lang="ru-RU" dirty="0" smtClean="0"/>
              <a:t>предпоследнем месте</a:t>
            </a:r>
            <a:r>
              <a:rPr lang="ru-RU" dirty="0" smtClean="0"/>
              <a:t>. Среди населения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/>
              <a:t>выделяются </a:t>
            </a:r>
            <a:r>
              <a:rPr lang="ru-RU" dirty="0" smtClean="0"/>
              <a:t>шведы</a:t>
            </a:r>
            <a:r>
              <a:rPr lang="ru-RU" dirty="0" smtClean="0"/>
              <a:t>, финны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/>
              <a:t>саамы</a:t>
            </a:r>
            <a:r>
              <a:rPr lang="ru-RU" dirty="0" smtClean="0"/>
              <a:t>. Сельское хозяйство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развито </a:t>
            </a:r>
            <a:r>
              <a:rPr lang="ru-RU" dirty="0" smtClean="0"/>
              <a:t>слабо.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625822"/>
            <a:ext cx="3000375" cy="20162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636912"/>
            <a:ext cx="2818713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82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0" name="Picture 10" descr="Royal_Palace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596" y="116632"/>
            <a:ext cx="4031686" cy="3024336"/>
          </a:xfrm>
          <a:prstGeom prst="rect">
            <a:avLst/>
          </a:prstGeom>
          <a:noFill/>
        </p:spPr>
      </p:pic>
      <p:pic>
        <p:nvPicPr>
          <p:cNvPr id="20491" name="Picture 11" descr="здание стокгольм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427" y="4159258"/>
            <a:ext cx="3889375" cy="2541588"/>
          </a:xfrm>
          <a:prstGeom prst="rect">
            <a:avLst/>
          </a:prstGeom>
          <a:noFill/>
        </p:spPr>
      </p:pic>
      <p:pic>
        <p:nvPicPr>
          <p:cNvPr id="20492" name="Picture 12" descr="Stockgol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798704"/>
            <a:ext cx="3887788" cy="3181350"/>
          </a:xfrm>
          <a:prstGeom prst="rect">
            <a:avLst/>
          </a:prstGeom>
          <a:noFill/>
        </p:spPr>
      </p:pic>
      <p:pic>
        <p:nvPicPr>
          <p:cNvPr id="20493" name="Picture 13" descr="Viking_Boat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024" y="3573016"/>
            <a:ext cx="4249738" cy="3043238"/>
          </a:xfrm>
          <a:prstGeom prst="rect">
            <a:avLst/>
          </a:prstGeom>
          <a:noFill/>
        </p:spPr>
      </p:pic>
      <p:sp>
        <p:nvSpPr>
          <p:cNvPr id="20494" name="Rectangle 14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4607743" cy="600075"/>
          </a:xfrm>
        </p:spPr>
        <p:txBody>
          <a:bodyPr/>
          <a:lstStyle/>
          <a:p>
            <a:r>
              <a:rPr lang="ru-RU" sz="3200" dirty="0" smtClean="0">
                <a:solidFill>
                  <a:srgbClr val="800000"/>
                </a:solidFill>
              </a:rPr>
              <a:t>           </a:t>
            </a:r>
            <a:r>
              <a:rPr lang="ru-RU" sz="3200" dirty="0" err="1" smtClean="0">
                <a:solidFill>
                  <a:srgbClr val="800000"/>
                </a:solidFill>
              </a:rPr>
              <a:t>швеция</a:t>
            </a:r>
            <a:endParaRPr lang="ru-RU" sz="32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41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155</TotalTime>
  <Words>167</Words>
  <Application>Microsoft Office PowerPoint</Application>
  <PresentationFormat>Экран (4:3)</PresentationFormat>
  <Paragraphs>50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Швеция</vt:lpstr>
      <vt:lpstr>Презентация PowerPoint</vt:lpstr>
      <vt:lpstr>Презентация PowerPoint</vt:lpstr>
      <vt:lpstr>Столица Швеции  </vt:lpstr>
      <vt:lpstr>Рельеф и полезные ископаемые</vt:lpstr>
      <vt:lpstr>                     климат</vt:lpstr>
      <vt:lpstr>           Внутренние воды</vt:lpstr>
      <vt:lpstr>                 население</vt:lpstr>
      <vt:lpstr>           швеция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Швеция</dc:title>
  <dc:creator>Наталья</dc:creator>
  <cp:lastModifiedBy>Дмитрий Каленюк</cp:lastModifiedBy>
  <cp:revision>15</cp:revision>
  <dcterms:created xsi:type="dcterms:W3CDTF">2013-04-14T10:57:39Z</dcterms:created>
  <dcterms:modified xsi:type="dcterms:W3CDTF">2013-04-28T16:28:52Z</dcterms:modified>
</cp:coreProperties>
</file>