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62" r:id="rId4"/>
    <p:sldId id="259" r:id="rId5"/>
    <p:sldId id="258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44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8700B3-E212-4151-B843-A9C6B7CF2F6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99EB45-446E-466A-8C76-815E33872DAF}">
      <dgm:prSet custT="1"/>
      <dgm:spPr>
        <a:solidFill>
          <a:srgbClr val="0070C0"/>
        </a:solidFill>
      </dgm:spPr>
      <dgm:t>
        <a:bodyPr/>
        <a:lstStyle/>
        <a:p>
          <a:pPr rtl="0"/>
          <a:r>
            <a:rPr lang="en-US" sz="1600" smtClean="0"/>
            <a:t>1 — </a:t>
          </a:r>
          <a:r>
            <a:rPr lang="en-US" sz="1600" err="1" smtClean="0"/>
            <a:t>Oligoneuriella</a:t>
          </a:r>
          <a:r>
            <a:rPr lang="en-US" sz="1600" smtClean="0"/>
            <a:t> </a:t>
          </a:r>
          <a:r>
            <a:rPr lang="en-US" sz="1600" err="1" smtClean="0"/>
            <a:t>rhenana</a:t>
          </a:r>
          <a:r>
            <a:rPr lang="en-US" sz="1600" smtClean="0"/>
            <a:t>; </a:t>
          </a:r>
          <a:endParaRPr lang="ru-RU" sz="1600" smtClean="0"/>
        </a:p>
        <a:p>
          <a:pPr rtl="0"/>
          <a:r>
            <a:rPr lang="en-US" sz="1600" smtClean="0"/>
            <a:t>2 — </a:t>
          </a:r>
          <a:r>
            <a:rPr lang="en-US" sz="1600" err="1" smtClean="0"/>
            <a:t>Ecdyonurus</a:t>
          </a:r>
          <a:r>
            <a:rPr lang="en-US" sz="1600" smtClean="0"/>
            <a:t> </a:t>
          </a:r>
          <a:r>
            <a:rPr lang="en-US" sz="1600" err="1" smtClean="0"/>
            <a:t>forcipula</a:t>
          </a:r>
          <a:r>
            <a:rPr lang="en-US" sz="1600" smtClean="0"/>
            <a:t>; </a:t>
          </a:r>
          <a:endParaRPr lang="ru-RU" sz="1600" smtClean="0"/>
        </a:p>
        <a:p>
          <a:pPr rtl="0"/>
          <a:r>
            <a:rPr lang="en-US" sz="1600" smtClean="0"/>
            <a:t>3 — </a:t>
          </a:r>
          <a:r>
            <a:rPr lang="en-US" sz="1600" err="1" smtClean="0"/>
            <a:t>Torleya</a:t>
          </a:r>
          <a:r>
            <a:rPr lang="en-US" sz="1600" smtClean="0"/>
            <a:t> </a:t>
          </a:r>
          <a:r>
            <a:rPr lang="en-US" sz="1600" err="1" smtClean="0"/>
            <a:t>belgica</a:t>
          </a:r>
          <a:r>
            <a:rPr lang="en-US" sz="1600" smtClean="0"/>
            <a:t>; </a:t>
          </a:r>
          <a:endParaRPr lang="ru-RU" sz="1600" smtClean="0"/>
        </a:p>
        <a:p>
          <a:pPr rtl="0"/>
          <a:r>
            <a:rPr lang="en-US" sz="1600" smtClean="0"/>
            <a:t>4 — </a:t>
          </a:r>
          <a:r>
            <a:rPr lang="en-US" sz="1600" err="1" smtClean="0"/>
            <a:t>Habrophlebia</a:t>
          </a:r>
          <a:r>
            <a:rPr lang="en-US" sz="1600" smtClean="0"/>
            <a:t> </a:t>
          </a:r>
          <a:r>
            <a:rPr lang="en-US" sz="1600" err="1" smtClean="0"/>
            <a:t>lauta</a:t>
          </a:r>
          <a:endParaRPr lang="ru-RU" sz="1600"/>
        </a:p>
      </dgm:t>
    </dgm:pt>
    <dgm:pt modelId="{4FE3F57E-23A7-40A5-8BBC-7BE86370BEA4}" type="parTrans" cxnId="{EFC542C0-66AF-4A27-A9C4-D6FB23EEBED6}">
      <dgm:prSet/>
      <dgm:spPr/>
      <dgm:t>
        <a:bodyPr/>
        <a:lstStyle/>
        <a:p>
          <a:endParaRPr lang="ru-RU"/>
        </a:p>
      </dgm:t>
    </dgm:pt>
    <dgm:pt modelId="{38EC175E-4F52-4C4C-875B-67456C030EA0}" type="sibTrans" cxnId="{EFC542C0-66AF-4A27-A9C4-D6FB23EEBED6}">
      <dgm:prSet/>
      <dgm:spPr/>
      <dgm:t>
        <a:bodyPr/>
        <a:lstStyle/>
        <a:p>
          <a:endParaRPr lang="ru-RU"/>
        </a:p>
      </dgm:t>
    </dgm:pt>
    <dgm:pt modelId="{54C08796-914F-4BEB-9D88-9D3785279378}" type="pres">
      <dgm:prSet presAssocID="{668700B3-E212-4151-B843-A9C6B7CF2F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A9BD4C-5694-479E-9686-884A6F9C65E6}" type="pres">
      <dgm:prSet presAssocID="{5899EB45-446E-466A-8C76-815E33872DAF}" presName="parentText" presStyleLbl="node1" presStyleIdx="0" presStyleCnt="1" custScaleY="213299" custLinFactNeighborX="-2326" custLinFactNeighborY="-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3572AE-6FA1-49D4-97C8-DF041F01C611}" type="presOf" srcId="{668700B3-E212-4151-B843-A9C6B7CF2F60}" destId="{54C08796-914F-4BEB-9D88-9D3785279378}" srcOrd="0" destOrd="0" presId="urn:microsoft.com/office/officeart/2005/8/layout/vList2"/>
    <dgm:cxn modelId="{EFC542C0-66AF-4A27-A9C4-D6FB23EEBED6}" srcId="{668700B3-E212-4151-B843-A9C6B7CF2F60}" destId="{5899EB45-446E-466A-8C76-815E33872DAF}" srcOrd="0" destOrd="0" parTransId="{4FE3F57E-23A7-40A5-8BBC-7BE86370BEA4}" sibTransId="{38EC175E-4F52-4C4C-875B-67456C030EA0}"/>
    <dgm:cxn modelId="{A7856061-6011-4FB8-8D84-6FFFE1D670D2}" type="presOf" srcId="{5899EB45-446E-466A-8C76-815E33872DAF}" destId="{58A9BD4C-5694-479E-9686-884A6F9C65E6}" srcOrd="0" destOrd="0" presId="urn:microsoft.com/office/officeart/2005/8/layout/vList2"/>
    <dgm:cxn modelId="{C8F30793-64C9-4CFE-AB16-ABBEC4EDB0F3}" type="presParOf" srcId="{54C08796-914F-4BEB-9D88-9D3785279378}" destId="{58A9BD4C-5694-479E-9686-884A6F9C65E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77D4DB-3A78-4F6A-BCA5-FFD31F7BAB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BF52C1-1BFB-4A85-BBD4-BB650CAD3BD8}">
      <dgm:prSet/>
      <dgm:spPr>
        <a:solidFill>
          <a:srgbClr val="0070C0"/>
        </a:solidFill>
      </dgm:spPr>
      <dgm:t>
        <a:bodyPr/>
        <a:lstStyle/>
        <a:p>
          <a:pPr rtl="0"/>
          <a:r>
            <a:rPr lang="ru-RU" smtClean="0"/>
            <a:t>Личинки подёнок из быстро текущих вод</a:t>
          </a:r>
          <a:endParaRPr lang="ru-RU"/>
        </a:p>
      </dgm:t>
    </dgm:pt>
    <dgm:pt modelId="{4B7289EF-4EAB-48F2-B8EC-4DDA173ADE8A}" type="parTrans" cxnId="{E671720E-DAAD-4017-802C-419021B12A07}">
      <dgm:prSet/>
      <dgm:spPr/>
      <dgm:t>
        <a:bodyPr/>
        <a:lstStyle/>
        <a:p>
          <a:endParaRPr lang="ru-RU"/>
        </a:p>
      </dgm:t>
    </dgm:pt>
    <dgm:pt modelId="{C68390CD-13FD-4FA4-B9CA-A370E7A9F0AA}" type="sibTrans" cxnId="{E671720E-DAAD-4017-802C-419021B12A07}">
      <dgm:prSet/>
      <dgm:spPr/>
      <dgm:t>
        <a:bodyPr/>
        <a:lstStyle/>
        <a:p>
          <a:endParaRPr lang="ru-RU"/>
        </a:p>
      </dgm:t>
    </dgm:pt>
    <dgm:pt modelId="{466DF1B1-1EF2-4DF9-854E-FEEB19108707}" type="pres">
      <dgm:prSet presAssocID="{2B77D4DB-3A78-4F6A-BCA5-FFD31F7BAB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D0C623-4C44-4F6B-A9B4-D2B880D96AB1}" type="pres">
      <dgm:prSet presAssocID="{37BF52C1-1BFB-4A85-BBD4-BB650CAD3BD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71720E-DAAD-4017-802C-419021B12A07}" srcId="{2B77D4DB-3A78-4F6A-BCA5-FFD31F7BABBC}" destId="{37BF52C1-1BFB-4A85-BBD4-BB650CAD3BD8}" srcOrd="0" destOrd="0" parTransId="{4B7289EF-4EAB-48F2-B8EC-4DDA173ADE8A}" sibTransId="{C68390CD-13FD-4FA4-B9CA-A370E7A9F0AA}"/>
    <dgm:cxn modelId="{940D6EED-E83C-4381-ADB5-344C191AA17C}" type="presOf" srcId="{37BF52C1-1BFB-4A85-BBD4-BB650CAD3BD8}" destId="{2FD0C623-4C44-4F6B-A9B4-D2B880D96AB1}" srcOrd="0" destOrd="0" presId="urn:microsoft.com/office/officeart/2005/8/layout/vList2"/>
    <dgm:cxn modelId="{C9F89489-0E31-41F4-983A-B351A73C5DAA}" type="presOf" srcId="{2B77D4DB-3A78-4F6A-BCA5-FFD31F7BABBC}" destId="{466DF1B1-1EF2-4DF9-854E-FEEB19108707}" srcOrd="0" destOrd="0" presId="urn:microsoft.com/office/officeart/2005/8/layout/vList2"/>
    <dgm:cxn modelId="{2EB8FDC5-766C-4B78-9E3A-691D9467DAB7}" type="presParOf" srcId="{466DF1B1-1EF2-4DF9-854E-FEEB19108707}" destId="{2FD0C623-4C44-4F6B-A9B4-D2B880D96A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95B3BE-0578-4653-96FC-E7723E7FA88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E17FE0-9800-4920-848B-55C56EC5932F}">
      <dgm:prSet/>
      <dgm:spPr>
        <a:solidFill>
          <a:srgbClr val="00B050"/>
        </a:solidFill>
      </dgm:spPr>
      <dgm:t>
        <a:bodyPr/>
        <a:lstStyle/>
        <a:p>
          <a:pPr rtl="0"/>
          <a:r>
            <a:rPr lang="ru-RU" smtClean="0"/>
            <a:t>Ползающие личинки подёнок</a:t>
          </a:r>
          <a:endParaRPr lang="ru-RU"/>
        </a:p>
      </dgm:t>
    </dgm:pt>
    <dgm:pt modelId="{4A785CFA-E6CE-4D17-9834-0DA7A9C5B252}" type="parTrans" cxnId="{A32A4097-35B5-4B19-914F-E1E842ACF5B1}">
      <dgm:prSet/>
      <dgm:spPr/>
      <dgm:t>
        <a:bodyPr/>
        <a:lstStyle/>
        <a:p>
          <a:endParaRPr lang="ru-RU"/>
        </a:p>
      </dgm:t>
    </dgm:pt>
    <dgm:pt modelId="{D7A461B6-A945-42FC-AF5D-54A82CED6EC9}" type="sibTrans" cxnId="{A32A4097-35B5-4B19-914F-E1E842ACF5B1}">
      <dgm:prSet/>
      <dgm:spPr/>
      <dgm:t>
        <a:bodyPr/>
        <a:lstStyle/>
        <a:p>
          <a:endParaRPr lang="ru-RU"/>
        </a:p>
      </dgm:t>
    </dgm:pt>
    <dgm:pt modelId="{4D3FB64A-FD91-4253-B1DD-91C3C24B3A31}" type="pres">
      <dgm:prSet presAssocID="{1C95B3BE-0578-4653-96FC-E7723E7FA8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F3C24A-3C36-42B9-B0ED-F82ABAB48C70}" type="pres">
      <dgm:prSet presAssocID="{4EE17FE0-9800-4920-848B-55C56EC5932F}" presName="parentText" presStyleLbl="node1" presStyleIdx="0" presStyleCnt="1" custScaleY="164387" custLinFactNeighborX="2778" custLinFactNeighborY="-469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2A4097-35B5-4B19-914F-E1E842ACF5B1}" srcId="{1C95B3BE-0578-4653-96FC-E7723E7FA887}" destId="{4EE17FE0-9800-4920-848B-55C56EC5932F}" srcOrd="0" destOrd="0" parTransId="{4A785CFA-E6CE-4D17-9834-0DA7A9C5B252}" sibTransId="{D7A461B6-A945-42FC-AF5D-54A82CED6EC9}"/>
    <dgm:cxn modelId="{65B1478C-4413-4BD9-A4E7-7314D27C4F74}" type="presOf" srcId="{4EE17FE0-9800-4920-848B-55C56EC5932F}" destId="{71F3C24A-3C36-42B9-B0ED-F82ABAB48C70}" srcOrd="0" destOrd="0" presId="urn:microsoft.com/office/officeart/2005/8/layout/vList2"/>
    <dgm:cxn modelId="{74BCE8D1-96F3-4E54-AB52-3B818B012E3F}" type="presOf" srcId="{1C95B3BE-0578-4653-96FC-E7723E7FA887}" destId="{4D3FB64A-FD91-4253-B1DD-91C3C24B3A31}" srcOrd="0" destOrd="0" presId="urn:microsoft.com/office/officeart/2005/8/layout/vList2"/>
    <dgm:cxn modelId="{7FF771C2-1214-4BD0-B378-58427389AA41}" type="presParOf" srcId="{4D3FB64A-FD91-4253-B1DD-91C3C24B3A31}" destId="{71F3C24A-3C36-42B9-B0ED-F82ABAB48C7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A59A44-7860-4225-9F55-E90A7B82C2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EB945E-F2AA-48E4-9B48-7F1C8E80393C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1400" smtClean="0"/>
            <a:t>1 — </a:t>
          </a:r>
          <a:r>
            <a:rPr lang="en-US" sz="1400" err="1" smtClean="0"/>
            <a:t>Ephemerella</a:t>
          </a:r>
          <a:r>
            <a:rPr lang="en-US" sz="1400" smtClean="0"/>
            <a:t> </a:t>
          </a:r>
          <a:r>
            <a:rPr lang="en-US" sz="1400" err="1" smtClean="0"/>
            <a:t>ignita</a:t>
          </a:r>
          <a:r>
            <a:rPr lang="en-US" sz="1400" smtClean="0"/>
            <a:t>; </a:t>
          </a:r>
          <a:endParaRPr lang="ru-RU" sz="1400" smtClean="0"/>
        </a:p>
        <a:p>
          <a:pPr rtl="0"/>
          <a:r>
            <a:rPr lang="en-US" sz="1400" smtClean="0"/>
            <a:t>2 — </a:t>
          </a:r>
          <a:r>
            <a:rPr lang="en-US" sz="1400" err="1" smtClean="0"/>
            <a:t>Caenis</a:t>
          </a:r>
          <a:r>
            <a:rPr lang="en-US" sz="1400" smtClean="0"/>
            <a:t> </a:t>
          </a:r>
          <a:r>
            <a:rPr lang="en-US" sz="1400" err="1" smtClean="0"/>
            <a:t>macrura</a:t>
          </a:r>
          <a:r>
            <a:rPr lang="en-US" sz="1400" smtClean="0"/>
            <a:t>; </a:t>
          </a:r>
          <a:endParaRPr lang="ru-RU" sz="1400" smtClean="0"/>
        </a:p>
        <a:p>
          <a:pPr rtl="0"/>
          <a:r>
            <a:rPr lang="en-US" sz="1400" smtClean="0"/>
            <a:t>3 — </a:t>
          </a:r>
          <a:r>
            <a:rPr lang="en-US" sz="1400" err="1" smtClean="0"/>
            <a:t>Choroterpes</a:t>
          </a:r>
          <a:r>
            <a:rPr lang="en-US" sz="1400" smtClean="0"/>
            <a:t> </a:t>
          </a:r>
          <a:r>
            <a:rPr lang="en-US" sz="1400" err="1" smtClean="0"/>
            <a:t>picteti</a:t>
          </a:r>
          <a:r>
            <a:rPr lang="en-US" sz="1400" smtClean="0"/>
            <a:t>; </a:t>
          </a:r>
          <a:endParaRPr lang="ru-RU" sz="1400" smtClean="0"/>
        </a:p>
        <a:p>
          <a:pPr rtl="0"/>
          <a:r>
            <a:rPr lang="en-US" sz="1400" smtClean="0"/>
            <a:t>4 — </a:t>
          </a:r>
          <a:r>
            <a:rPr lang="en-US" sz="1400" err="1" smtClean="0"/>
            <a:t>Paraleptophlebia</a:t>
          </a:r>
          <a:r>
            <a:rPr lang="en-US" sz="1400" smtClean="0"/>
            <a:t> </a:t>
          </a:r>
          <a:r>
            <a:rPr lang="en-US" sz="1400" err="1" smtClean="0"/>
            <a:t>submarginata</a:t>
          </a:r>
          <a:endParaRPr lang="ru-RU" sz="1400"/>
        </a:p>
      </dgm:t>
    </dgm:pt>
    <dgm:pt modelId="{B4FE9B16-A664-4C7C-8C6A-51A271361D2C}" type="parTrans" cxnId="{4690126D-0853-40F2-AB14-EC42D6A14103}">
      <dgm:prSet/>
      <dgm:spPr/>
      <dgm:t>
        <a:bodyPr/>
        <a:lstStyle/>
        <a:p>
          <a:endParaRPr lang="ru-RU"/>
        </a:p>
      </dgm:t>
    </dgm:pt>
    <dgm:pt modelId="{4E98D66B-D0A2-4214-9A72-20E173246DE9}" type="sibTrans" cxnId="{4690126D-0853-40F2-AB14-EC42D6A14103}">
      <dgm:prSet/>
      <dgm:spPr/>
      <dgm:t>
        <a:bodyPr/>
        <a:lstStyle/>
        <a:p>
          <a:endParaRPr lang="ru-RU"/>
        </a:p>
      </dgm:t>
    </dgm:pt>
    <dgm:pt modelId="{A9BBC9A8-33A1-41E7-A053-D525254F5986}" type="pres">
      <dgm:prSet presAssocID="{0CA59A44-7860-4225-9F55-E90A7B82C2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07F87E-0D48-4BD1-A762-FFDDC245DABC}" type="pres">
      <dgm:prSet presAssocID="{14EB945E-F2AA-48E4-9B48-7F1C8E80393C}" presName="parentText" presStyleLbl="node1" presStyleIdx="0" presStyleCnt="1" custScaleY="250525" custLinFactNeighborY="-97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90126D-0853-40F2-AB14-EC42D6A14103}" srcId="{0CA59A44-7860-4225-9F55-E90A7B82C208}" destId="{14EB945E-F2AA-48E4-9B48-7F1C8E80393C}" srcOrd="0" destOrd="0" parTransId="{B4FE9B16-A664-4C7C-8C6A-51A271361D2C}" sibTransId="{4E98D66B-D0A2-4214-9A72-20E173246DE9}"/>
    <dgm:cxn modelId="{401D9821-DB04-4EED-9DAD-7CBB3E298C81}" type="presOf" srcId="{14EB945E-F2AA-48E4-9B48-7F1C8E80393C}" destId="{8D07F87E-0D48-4BD1-A762-FFDDC245DABC}" srcOrd="0" destOrd="0" presId="urn:microsoft.com/office/officeart/2005/8/layout/vList2"/>
    <dgm:cxn modelId="{F3F3C5BD-FA32-40F1-A4ED-4B9E41D331D7}" type="presOf" srcId="{0CA59A44-7860-4225-9F55-E90A7B82C208}" destId="{A9BBC9A8-33A1-41E7-A053-D525254F5986}" srcOrd="0" destOrd="0" presId="urn:microsoft.com/office/officeart/2005/8/layout/vList2"/>
    <dgm:cxn modelId="{22C91567-9B6A-4760-ADB3-AAAF51B3A8A5}" type="presParOf" srcId="{A9BBC9A8-33A1-41E7-A053-D525254F5986}" destId="{8D07F87E-0D48-4BD1-A762-FFDDC245DA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994701E-EBAE-4AF2-9302-D604C25950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FABAD5-78D8-4552-8EB4-C8FD2EE5B162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pPr rtl="0"/>
          <a:r>
            <a:rPr lang="ru-RU" smtClean="0"/>
            <a:t>Роющие</a:t>
          </a:r>
          <a:endParaRPr lang="ru-RU"/>
        </a:p>
      </dgm:t>
    </dgm:pt>
    <dgm:pt modelId="{F8BD847A-544B-4B07-9B26-C634A796A7AF}" type="parTrans" cxnId="{765B4C5E-0314-4911-84D1-4A62483D7393}">
      <dgm:prSet/>
      <dgm:spPr/>
      <dgm:t>
        <a:bodyPr/>
        <a:lstStyle/>
        <a:p>
          <a:endParaRPr lang="ru-RU"/>
        </a:p>
      </dgm:t>
    </dgm:pt>
    <dgm:pt modelId="{3E04EAEC-8872-4015-8BEF-FBB933FE2747}" type="sibTrans" cxnId="{765B4C5E-0314-4911-84D1-4A62483D7393}">
      <dgm:prSet/>
      <dgm:spPr/>
      <dgm:t>
        <a:bodyPr/>
        <a:lstStyle/>
        <a:p>
          <a:endParaRPr lang="ru-RU"/>
        </a:p>
      </dgm:t>
    </dgm:pt>
    <dgm:pt modelId="{3508E013-2220-4373-A24C-3E9B78D2EC2D}" type="pres">
      <dgm:prSet presAssocID="{6994701E-EBAE-4AF2-9302-D604C25950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6FE388-FCE5-43ED-BAD0-252C7C5E9C99}" type="pres">
      <dgm:prSet presAssocID="{7EFABAD5-78D8-4552-8EB4-C8FD2EE5B16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36BE8C-505A-4E25-B655-696D70252879}" type="presOf" srcId="{6994701E-EBAE-4AF2-9302-D604C25950CB}" destId="{3508E013-2220-4373-A24C-3E9B78D2EC2D}" srcOrd="0" destOrd="0" presId="urn:microsoft.com/office/officeart/2005/8/layout/vList2"/>
    <dgm:cxn modelId="{765B4C5E-0314-4911-84D1-4A62483D7393}" srcId="{6994701E-EBAE-4AF2-9302-D604C25950CB}" destId="{7EFABAD5-78D8-4552-8EB4-C8FD2EE5B162}" srcOrd="0" destOrd="0" parTransId="{F8BD847A-544B-4B07-9B26-C634A796A7AF}" sibTransId="{3E04EAEC-8872-4015-8BEF-FBB933FE2747}"/>
    <dgm:cxn modelId="{39501465-4EEE-4FDF-BF0F-3EF6DCBA2009}" type="presOf" srcId="{7EFABAD5-78D8-4552-8EB4-C8FD2EE5B162}" destId="{806FE388-FCE5-43ED-BAD0-252C7C5E9C99}" srcOrd="0" destOrd="0" presId="urn:microsoft.com/office/officeart/2005/8/layout/vList2"/>
    <dgm:cxn modelId="{19F8A983-8F74-4D6F-B9B6-6ED7C84F94CA}" type="presParOf" srcId="{3508E013-2220-4373-A24C-3E9B78D2EC2D}" destId="{806FE388-FCE5-43ED-BAD0-252C7C5E9C9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B89277-45FF-4CB4-B7A7-B3B0169FF43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57FEB9-FE9E-498D-9002-50E2BE3A1AFA}">
      <dgm:prSet custT="1"/>
      <dgm:spPr>
        <a:solidFill>
          <a:schemeClr val="accent6">
            <a:lumMod val="50000"/>
          </a:schemeClr>
        </a:solidFill>
        <a:ln>
          <a:solidFill>
            <a:schemeClr val="accent3">
              <a:lumMod val="20000"/>
              <a:lumOff val="80000"/>
            </a:schemeClr>
          </a:solidFill>
        </a:ln>
      </dgm:spPr>
      <dgm:t>
        <a:bodyPr/>
        <a:lstStyle/>
        <a:p>
          <a:pPr rtl="0"/>
          <a:r>
            <a:rPr lang="en-US" sz="1400" smtClean="0">
              <a:solidFill>
                <a:schemeClr val="tx1"/>
              </a:solidFill>
            </a:rPr>
            <a:t>1 — </a:t>
          </a:r>
          <a:r>
            <a:rPr lang="en-US" sz="1400" err="1" smtClean="0">
              <a:solidFill>
                <a:schemeClr val="tx1"/>
              </a:solidFill>
            </a:rPr>
            <a:t>Palingenia</a:t>
          </a:r>
          <a:r>
            <a:rPr lang="en-US" sz="1400" smtClean="0">
              <a:solidFill>
                <a:schemeClr val="tx1"/>
              </a:solidFill>
            </a:rPr>
            <a:t> </a:t>
          </a:r>
          <a:endParaRPr lang="ru-RU" sz="1400" smtClean="0">
            <a:solidFill>
              <a:schemeClr val="tx1"/>
            </a:solidFill>
          </a:endParaRPr>
        </a:p>
        <a:p>
          <a:pPr rtl="0"/>
          <a:r>
            <a:rPr lang="ru-RU" sz="1400" smtClean="0">
              <a:solidFill>
                <a:schemeClr val="tx1"/>
              </a:solidFill>
            </a:rPr>
            <a:t>2-</a:t>
          </a:r>
          <a:r>
            <a:rPr lang="en-US" sz="1400" err="1" smtClean="0">
              <a:solidFill>
                <a:schemeClr val="tx1"/>
              </a:solidFill>
            </a:rPr>
            <a:t>longicauda</a:t>
          </a:r>
          <a:r>
            <a:rPr lang="en-US" sz="1400" smtClean="0">
              <a:solidFill>
                <a:schemeClr val="tx1"/>
              </a:solidFill>
            </a:rPr>
            <a:t>; </a:t>
          </a:r>
          <a:endParaRPr lang="ru-RU" sz="1400" smtClean="0">
            <a:solidFill>
              <a:schemeClr val="tx1"/>
            </a:solidFill>
          </a:endParaRPr>
        </a:p>
        <a:p>
          <a:pPr rtl="0"/>
          <a:r>
            <a:rPr lang="en-US" sz="1400" smtClean="0">
              <a:solidFill>
                <a:schemeClr val="tx1"/>
              </a:solidFill>
            </a:rPr>
            <a:t>3 — </a:t>
          </a:r>
          <a:r>
            <a:rPr lang="en-US" sz="1400" err="1" smtClean="0">
              <a:solidFill>
                <a:schemeClr val="tx1"/>
              </a:solidFill>
            </a:rPr>
            <a:t>Polymitarcis</a:t>
          </a:r>
          <a:r>
            <a:rPr lang="en-US" sz="1400" smtClean="0">
              <a:solidFill>
                <a:schemeClr val="tx1"/>
              </a:solidFill>
            </a:rPr>
            <a:t> </a:t>
          </a:r>
          <a:r>
            <a:rPr lang="en-US" sz="1400" err="1" smtClean="0">
              <a:solidFill>
                <a:schemeClr val="tx1"/>
              </a:solidFill>
            </a:rPr>
            <a:t>virgo</a:t>
          </a:r>
          <a:r>
            <a:rPr lang="en-US" sz="1400" smtClean="0">
              <a:solidFill>
                <a:schemeClr val="tx1"/>
              </a:solidFill>
            </a:rPr>
            <a:t>; </a:t>
          </a:r>
          <a:endParaRPr lang="ru-RU" sz="1400" smtClean="0">
            <a:solidFill>
              <a:schemeClr val="tx1"/>
            </a:solidFill>
          </a:endParaRPr>
        </a:p>
        <a:p>
          <a:pPr rtl="0"/>
          <a:r>
            <a:rPr lang="en-US" sz="1400" smtClean="0">
              <a:solidFill>
                <a:schemeClr val="tx1"/>
              </a:solidFill>
            </a:rPr>
            <a:t>3 — Ephemera </a:t>
          </a:r>
          <a:r>
            <a:rPr lang="en-US" sz="1400" err="1" smtClean="0">
              <a:solidFill>
                <a:schemeClr val="tx1"/>
              </a:solidFill>
            </a:rPr>
            <a:t>vulgata</a:t>
          </a:r>
          <a:r>
            <a:rPr lang="en-US" sz="1400" smtClean="0">
              <a:solidFill>
                <a:schemeClr val="tx1"/>
              </a:solidFill>
            </a:rPr>
            <a:t>; </a:t>
          </a:r>
          <a:endParaRPr lang="ru-RU" sz="1400" smtClean="0">
            <a:solidFill>
              <a:schemeClr val="tx1"/>
            </a:solidFill>
          </a:endParaRPr>
        </a:p>
        <a:p>
          <a:pPr rtl="0"/>
          <a:r>
            <a:rPr lang="en-US" sz="1400" smtClean="0">
              <a:solidFill>
                <a:schemeClr val="tx1"/>
              </a:solidFill>
            </a:rPr>
            <a:t>4 — </a:t>
          </a:r>
          <a:r>
            <a:rPr lang="en-US" sz="1400" err="1" smtClean="0">
              <a:solidFill>
                <a:schemeClr val="tx1"/>
              </a:solidFill>
            </a:rPr>
            <a:t>Potamanthus</a:t>
          </a:r>
          <a:r>
            <a:rPr lang="en-US" sz="1400" smtClean="0">
              <a:solidFill>
                <a:schemeClr val="tx1"/>
              </a:solidFill>
            </a:rPr>
            <a:t> </a:t>
          </a:r>
          <a:r>
            <a:rPr lang="en-US" sz="1400" err="1" smtClean="0">
              <a:solidFill>
                <a:schemeClr val="tx1"/>
              </a:solidFill>
            </a:rPr>
            <a:t>luteus</a:t>
          </a:r>
          <a:endParaRPr lang="ru-RU" sz="1400">
            <a:solidFill>
              <a:schemeClr val="tx1"/>
            </a:solidFill>
          </a:endParaRPr>
        </a:p>
      </dgm:t>
    </dgm:pt>
    <dgm:pt modelId="{3A57BC5D-3CB6-4223-91E8-56C6B5254602}" type="parTrans" cxnId="{DDF1A542-ADFA-4E39-B5A7-BD4D877F3541}">
      <dgm:prSet/>
      <dgm:spPr/>
      <dgm:t>
        <a:bodyPr/>
        <a:lstStyle/>
        <a:p>
          <a:endParaRPr lang="ru-RU"/>
        </a:p>
      </dgm:t>
    </dgm:pt>
    <dgm:pt modelId="{458CBCCA-E687-44BC-9C47-C8389814C063}" type="sibTrans" cxnId="{DDF1A542-ADFA-4E39-B5A7-BD4D877F3541}">
      <dgm:prSet/>
      <dgm:spPr/>
      <dgm:t>
        <a:bodyPr/>
        <a:lstStyle/>
        <a:p>
          <a:endParaRPr lang="ru-RU"/>
        </a:p>
      </dgm:t>
    </dgm:pt>
    <dgm:pt modelId="{BC9749D4-2AB2-4A24-A166-A536AC1F0E18}" type="pres">
      <dgm:prSet presAssocID="{02B89277-45FF-4CB4-B7A7-B3B0169FF4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842775-2B3F-4A6A-8E76-73BF91E254A8}" type="pres">
      <dgm:prSet presAssocID="{1957FEB9-FE9E-498D-9002-50E2BE3A1AFA}" presName="parentText" presStyleLbl="node1" presStyleIdx="0" presStyleCnt="1" custLinFactNeighborX="-3774" custLinFactNeighborY="-55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5FCDB1-098E-43D8-96DA-C9C1A8FC8D53}" type="presOf" srcId="{02B89277-45FF-4CB4-B7A7-B3B0169FF439}" destId="{BC9749D4-2AB2-4A24-A166-A536AC1F0E18}" srcOrd="0" destOrd="0" presId="urn:microsoft.com/office/officeart/2005/8/layout/vList2"/>
    <dgm:cxn modelId="{DDF1A542-ADFA-4E39-B5A7-BD4D877F3541}" srcId="{02B89277-45FF-4CB4-B7A7-B3B0169FF439}" destId="{1957FEB9-FE9E-498D-9002-50E2BE3A1AFA}" srcOrd="0" destOrd="0" parTransId="{3A57BC5D-3CB6-4223-91E8-56C6B5254602}" sibTransId="{458CBCCA-E687-44BC-9C47-C8389814C063}"/>
    <dgm:cxn modelId="{97E97EAF-699D-4091-818D-D0A872A1D0F7}" type="presOf" srcId="{1957FEB9-FE9E-498D-9002-50E2BE3A1AFA}" destId="{D7842775-2B3F-4A6A-8E76-73BF91E254A8}" srcOrd="0" destOrd="0" presId="urn:microsoft.com/office/officeart/2005/8/layout/vList2"/>
    <dgm:cxn modelId="{32823509-7755-4384-B32F-33E022B4D4B5}" type="presParOf" srcId="{BC9749D4-2AB2-4A24-A166-A536AC1F0E18}" destId="{D7842775-2B3F-4A6A-8E76-73BF91E254A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88F04B1-7F8D-45A6-BE93-3C82B96E489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D65F54-463A-4E68-AC13-1A3D52F8F837}">
      <dgm:prSet/>
      <dgm:spPr>
        <a:solidFill>
          <a:srgbClr val="00B0F0"/>
        </a:solidFill>
      </dgm:spPr>
      <dgm:t>
        <a:bodyPr/>
        <a:lstStyle/>
        <a:p>
          <a:pPr rtl="0"/>
          <a:r>
            <a:rPr lang="ru-RU" smtClean="0"/>
            <a:t>Плавающие личинки поденок</a:t>
          </a:r>
          <a:endParaRPr lang="ru-RU"/>
        </a:p>
      </dgm:t>
    </dgm:pt>
    <dgm:pt modelId="{6B9347A5-0BD6-4551-81A7-09CA91F35552}" type="parTrans" cxnId="{94C9A1D2-80C7-4B6F-84F4-D79D522C8240}">
      <dgm:prSet/>
      <dgm:spPr/>
      <dgm:t>
        <a:bodyPr/>
        <a:lstStyle/>
        <a:p>
          <a:endParaRPr lang="ru-RU"/>
        </a:p>
      </dgm:t>
    </dgm:pt>
    <dgm:pt modelId="{58263CC2-0498-4087-AA36-07002777B997}" type="sibTrans" cxnId="{94C9A1D2-80C7-4B6F-84F4-D79D522C8240}">
      <dgm:prSet/>
      <dgm:spPr/>
      <dgm:t>
        <a:bodyPr/>
        <a:lstStyle/>
        <a:p>
          <a:endParaRPr lang="ru-RU"/>
        </a:p>
      </dgm:t>
    </dgm:pt>
    <dgm:pt modelId="{AEF05381-35AE-4160-8BEE-52593196FE14}" type="pres">
      <dgm:prSet presAssocID="{988F04B1-7F8D-45A6-BE93-3C82B96E48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9A7E22-A6BE-4114-B2D4-9E21BB2CCA01}" type="pres">
      <dgm:prSet presAssocID="{35D65F54-463A-4E68-AC13-1A3D52F8F83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A94CC0-B54F-469F-B585-A875C574CAAA}" type="presOf" srcId="{988F04B1-7F8D-45A6-BE93-3C82B96E4898}" destId="{AEF05381-35AE-4160-8BEE-52593196FE14}" srcOrd="0" destOrd="0" presId="urn:microsoft.com/office/officeart/2005/8/layout/vList2"/>
    <dgm:cxn modelId="{94C9A1D2-80C7-4B6F-84F4-D79D522C8240}" srcId="{988F04B1-7F8D-45A6-BE93-3C82B96E4898}" destId="{35D65F54-463A-4E68-AC13-1A3D52F8F837}" srcOrd="0" destOrd="0" parTransId="{6B9347A5-0BD6-4551-81A7-09CA91F35552}" sibTransId="{58263CC2-0498-4087-AA36-07002777B997}"/>
    <dgm:cxn modelId="{7CC5D43B-87AF-4370-A3BB-BA967ECFE42C}" type="presOf" srcId="{35D65F54-463A-4E68-AC13-1A3D52F8F837}" destId="{1F9A7E22-A6BE-4114-B2D4-9E21BB2CCA01}" srcOrd="0" destOrd="0" presId="urn:microsoft.com/office/officeart/2005/8/layout/vList2"/>
    <dgm:cxn modelId="{78F511AC-0CDB-4E65-AEB1-25BD495EF550}" type="presParOf" srcId="{AEF05381-35AE-4160-8BEE-52593196FE14}" destId="{1F9A7E22-A6BE-4114-B2D4-9E21BB2CCA0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93C9B5F-EF45-421E-8042-7609E8C9C5E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126A88-EA48-4259-8205-1910D629CD86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1400" smtClean="0"/>
            <a:t>1 — </a:t>
          </a:r>
          <a:r>
            <a:rPr lang="en-US" sz="1400" err="1" smtClean="0"/>
            <a:t>Baetis</a:t>
          </a:r>
          <a:r>
            <a:rPr lang="en-US" sz="1400" smtClean="0"/>
            <a:t> </a:t>
          </a:r>
          <a:r>
            <a:rPr lang="en-US" sz="1400" err="1" smtClean="0"/>
            <a:t>bioculatus</a:t>
          </a:r>
          <a:r>
            <a:rPr lang="en-US" sz="1400" smtClean="0"/>
            <a:t>; </a:t>
          </a:r>
          <a:endParaRPr lang="ru-RU" sz="1400" smtClean="0"/>
        </a:p>
        <a:p>
          <a:pPr rtl="0"/>
          <a:r>
            <a:rPr lang="en-US" sz="1400" smtClean="0"/>
            <a:t>2 — </a:t>
          </a:r>
          <a:r>
            <a:rPr lang="en-US" sz="1400" err="1" smtClean="0"/>
            <a:t>Cloeon</a:t>
          </a:r>
          <a:r>
            <a:rPr lang="en-US" sz="1400" smtClean="0"/>
            <a:t> </a:t>
          </a:r>
          <a:r>
            <a:rPr lang="en-US" sz="1400" err="1" smtClean="0"/>
            <a:t>dipterum</a:t>
          </a:r>
          <a:r>
            <a:rPr lang="en-US" sz="1400" smtClean="0"/>
            <a:t>; </a:t>
          </a:r>
          <a:endParaRPr lang="ru-RU" sz="1400" smtClean="0"/>
        </a:p>
        <a:p>
          <a:pPr rtl="0"/>
          <a:r>
            <a:rPr lang="en-US" sz="1400" smtClean="0"/>
            <a:t>3 — </a:t>
          </a:r>
          <a:r>
            <a:rPr lang="en-US" sz="1400" err="1" smtClean="0"/>
            <a:t>Siphlonurus</a:t>
          </a:r>
          <a:r>
            <a:rPr lang="en-US" sz="1400" smtClean="0"/>
            <a:t> </a:t>
          </a:r>
          <a:r>
            <a:rPr lang="en-US" sz="1400" err="1" smtClean="0"/>
            <a:t>aestivalis</a:t>
          </a:r>
          <a:r>
            <a:rPr lang="en-US" sz="1400" smtClean="0"/>
            <a:t>, </a:t>
          </a:r>
          <a:endParaRPr lang="ru-RU" sz="1400" smtClean="0"/>
        </a:p>
        <a:p>
          <a:pPr rtl="0"/>
          <a:r>
            <a:rPr lang="en-US" sz="1400" smtClean="0"/>
            <a:t>4 — </a:t>
          </a:r>
          <a:r>
            <a:rPr lang="en-US" sz="1400" err="1" smtClean="0"/>
            <a:t>Siphlurella</a:t>
          </a:r>
          <a:r>
            <a:rPr lang="en-US" sz="1400" smtClean="0"/>
            <a:t> </a:t>
          </a:r>
          <a:r>
            <a:rPr lang="en-US" sz="1400" err="1" smtClean="0"/>
            <a:t>linneana</a:t>
          </a:r>
          <a:endParaRPr lang="ru-RU" sz="1400"/>
        </a:p>
      </dgm:t>
    </dgm:pt>
    <dgm:pt modelId="{1491449B-E84C-4337-9DE0-F5F2489B4A5C}" type="parTrans" cxnId="{F6D14750-C76A-485D-B24E-9C60A4C4EC20}">
      <dgm:prSet/>
      <dgm:spPr/>
      <dgm:t>
        <a:bodyPr/>
        <a:lstStyle/>
        <a:p>
          <a:endParaRPr lang="ru-RU"/>
        </a:p>
      </dgm:t>
    </dgm:pt>
    <dgm:pt modelId="{94F76C43-ADCB-4E25-877D-246C27E894EC}" type="sibTrans" cxnId="{F6D14750-C76A-485D-B24E-9C60A4C4EC20}">
      <dgm:prSet/>
      <dgm:spPr/>
      <dgm:t>
        <a:bodyPr/>
        <a:lstStyle/>
        <a:p>
          <a:endParaRPr lang="ru-RU"/>
        </a:p>
      </dgm:t>
    </dgm:pt>
    <dgm:pt modelId="{B1EDA73D-A1DD-443C-B9DD-99741BE4F9F3}" type="pres">
      <dgm:prSet presAssocID="{E93C9B5F-EF45-421E-8042-7609E8C9C5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FF5D1D-A2D3-4194-A7C9-42A2589C778B}" type="pres">
      <dgm:prSet presAssocID="{76126A88-EA48-4259-8205-1910D629CD86}" presName="parentText" presStyleLbl="node1" presStyleIdx="0" presStyleCnt="1" custScaleX="100000" custLinFactNeighborX="-1923" custLinFactNeighborY="-87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63A4DD-2A76-48BA-B9B1-906C7B6CA8D6}" type="presOf" srcId="{E93C9B5F-EF45-421E-8042-7609E8C9C5EB}" destId="{B1EDA73D-A1DD-443C-B9DD-99741BE4F9F3}" srcOrd="0" destOrd="0" presId="urn:microsoft.com/office/officeart/2005/8/layout/vList2"/>
    <dgm:cxn modelId="{8BEE13E0-D5F8-4597-AD7E-CC2336D9B167}" type="presOf" srcId="{76126A88-EA48-4259-8205-1910D629CD86}" destId="{93FF5D1D-A2D3-4194-A7C9-42A2589C778B}" srcOrd="0" destOrd="0" presId="urn:microsoft.com/office/officeart/2005/8/layout/vList2"/>
    <dgm:cxn modelId="{F6D14750-C76A-485D-B24E-9C60A4C4EC20}" srcId="{E93C9B5F-EF45-421E-8042-7609E8C9C5EB}" destId="{76126A88-EA48-4259-8205-1910D629CD86}" srcOrd="0" destOrd="0" parTransId="{1491449B-E84C-4337-9DE0-F5F2489B4A5C}" sibTransId="{94F76C43-ADCB-4E25-877D-246C27E894EC}"/>
    <dgm:cxn modelId="{336018F4-9BE4-4478-B910-E8E28D1F3595}" type="presParOf" srcId="{B1EDA73D-A1DD-443C-B9DD-99741BE4F9F3}" destId="{93FF5D1D-A2D3-4194-A7C9-42A2589C778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A9BD4C-5694-479E-9686-884A6F9C65E6}">
      <dsp:nvSpPr>
        <dsp:cNvPr id="0" name=""/>
        <dsp:cNvSpPr/>
      </dsp:nvSpPr>
      <dsp:spPr>
        <a:xfrm>
          <a:off x="0" y="232"/>
          <a:ext cx="3071834" cy="107052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1 — </a:t>
          </a:r>
          <a:r>
            <a:rPr lang="en-US" sz="1600" kern="1200" err="1" smtClean="0"/>
            <a:t>Oligoneuriella</a:t>
          </a:r>
          <a:r>
            <a:rPr lang="en-US" sz="1600" kern="1200" smtClean="0"/>
            <a:t> </a:t>
          </a:r>
          <a:r>
            <a:rPr lang="en-US" sz="1600" kern="1200" err="1" smtClean="0"/>
            <a:t>rhenana</a:t>
          </a:r>
          <a:r>
            <a:rPr lang="en-US" sz="1600" kern="1200" smtClean="0"/>
            <a:t>; </a:t>
          </a:r>
          <a:endParaRPr lang="ru-RU" sz="1600" kern="1200" smtClean="0"/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2 — </a:t>
          </a:r>
          <a:r>
            <a:rPr lang="en-US" sz="1600" kern="1200" err="1" smtClean="0"/>
            <a:t>Ecdyonurus</a:t>
          </a:r>
          <a:r>
            <a:rPr lang="en-US" sz="1600" kern="1200" smtClean="0"/>
            <a:t> </a:t>
          </a:r>
          <a:r>
            <a:rPr lang="en-US" sz="1600" kern="1200" err="1" smtClean="0"/>
            <a:t>forcipula</a:t>
          </a:r>
          <a:r>
            <a:rPr lang="en-US" sz="1600" kern="1200" smtClean="0"/>
            <a:t>; </a:t>
          </a:r>
          <a:endParaRPr lang="ru-RU" sz="1600" kern="1200" smtClean="0"/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3 — </a:t>
          </a:r>
          <a:r>
            <a:rPr lang="en-US" sz="1600" kern="1200" err="1" smtClean="0"/>
            <a:t>Torleya</a:t>
          </a:r>
          <a:r>
            <a:rPr lang="en-US" sz="1600" kern="1200" smtClean="0"/>
            <a:t> </a:t>
          </a:r>
          <a:r>
            <a:rPr lang="en-US" sz="1600" kern="1200" err="1" smtClean="0"/>
            <a:t>belgica</a:t>
          </a:r>
          <a:r>
            <a:rPr lang="en-US" sz="1600" kern="1200" smtClean="0"/>
            <a:t>; </a:t>
          </a:r>
          <a:endParaRPr lang="ru-RU" sz="1600" kern="1200" smtClean="0"/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4 — </a:t>
          </a:r>
          <a:r>
            <a:rPr lang="en-US" sz="1600" kern="1200" err="1" smtClean="0"/>
            <a:t>Habrophlebia</a:t>
          </a:r>
          <a:r>
            <a:rPr lang="en-US" sz="1600" kern="1200" smtClean="0"/>
            <a:t> </a:t>
          </a:r>
          <a:r>
            <a:rPr lang="en-US" sz="1600" kern="1200" err="1" smtClean="0"/>
            <a:t>lauta</a:t>
          </a:r>
          <a:endParaRPr lang="ru-RU" sz="1600" kern="1200"/>
        </a:p>
      </dsp:txBody>
      <dsp:txXfrm>
        <a:off x="52259" y="52491"/>
        <a:ext cx="2967316" cy="9660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D0C623-4C44-4F6B-A9B4-D2B880D96AB1}">
      <dsp:nvSpPr>
        <dsp:cNvPr id="0" name=""/>
        <dsp:cNvSpPr/>
      </dsp:nvSpPr>
      <dsp:spPr>
        <a:xfrm>
          <a:off x="0" y="14285"/>
          <a:ext cx="3071834" cy="617760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Личинки подёнок из быстро текущих вод</a:t>
          </a:r>
          <a:endParaRPr lang="ru-RU" sz="1600" kern="1200"/>
        </a:p>
      </dsp:txBody>
      <dsp:txXfrm>
        <a:off x="30157" y="44442"/>
        <a:ext cx="3011520" cy="5574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F3C24A-3C36-42B9-B0ED-F82ABAB48C70}">
      <dsp:nvSpPr>
        <dsp:cNvPr id="0" name=""/>
        <dsp:cNvSpPr/>
      </dsp:nvSpPr>
      <dsp:spPr>
        <a:xfrm>
          <a:off x="0" y="0"/>
          <a:ext cx="2857488" cy="576998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Ползающие личинки подёнок</a:t>
          </a:r>
          <a:endParaRPr lang="ru-RU" sz="1500" kern="1200"/>
        </a:p>
      </dsp:txBody>
      <dsp:txXfrm>
        <a:off x="28167" y="28167"/>
        <a:ext cx="2801154" cy="5206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07F87E-0D48-4BD1-A762-FFDDC245DABC}">
      <dsp:nvSpPr>
        <dsp:cNvPr id="0" name=""/>
        <dsp:cNvSpPr/>
      </dsp:nvSpPr>
      <dsp:spPr>
        <a:xfrm>
          <a:off x="0" y="71439"/>
          <a:ext cx="2857488" cy="12591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1 — </a:t>
          </a:r>
          <a:r>
            <a:rPr lang="en-US" sz="1400" kern="1200" err="1" smtClean="0"/>
            <a:t>Ephemerella</a:t>
          </a:r>
          <a:r>
            <a:rPr lang="en-US" sz="1400" kern="1200" smtClean="0"/>
            <a:t> </a:t>
          </a:r>
          <a:r>
            <a:rPr lang="en-US" sz="1400" kern="1200" err="1" smtClean="0"/>
            <a:t>ignita</a:t>
          </a:r>
          <a:r>
            <a:rPr lang="en-US" sz="1400" kern="1200" smtClean="0"/>
            <a:t>; </a:t>
          </a:r>
          <a:endParaRPr lang="ru-RU" sz="1400" kern="120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2 — </a:t>
          </a:r>
          <a:r>
            <a:rPr lang="en-US" sz="1400" kern="1200" err="1" smtClean="0"/>
            <a:t>Caenis</a:t>
          </a:r>
          <a:r>
            <a:rPr lang="en-US" sz="1400" kern="1200" smtClean="0"/>
            <a:t> </a:t>
          </a:r>
          <a:r>
            <a:rPr lang="en-US" sz="1400" kern="1200" err="1" smtClean="0"/>
            <a:t>macrura</a:t>
          </a:r>
          <a:r>
            <a:rPr lang="en-US" sz="1400" kern="1200" smtClean="0"/>
            <a:t>; </a:t>
          </a:r>
          <a:endParaRPr lang="ru-RU" sz="1400" kern="120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3 — </a:t>
          </a:r>
          <a:r>
            <a:rPr lang="en-US" sz="1400" kern="1200" err="1" smtClean="0"/>
            <a:t>Choroterpes</a:t>
          </a:r>
          <a:r>
            <a:rPr lang="en-US" sz="1400" kern="1200" smtClean="0"/>
            <a:t> </a:t>
          </a:r>
          <a:r>
            <a:rPr lang="en-US" sz="1400" kern="1200" err="1" smtClean="0"/>
            <a:t>picteti</a:t>
          </a:r>
          <a:r>
            <a:rPr lang="en-US" sz="1400" kern="1200" smtClean="0"/>
            <a:t>; </a:t>
          </a:r>
          <a:endParaRPr lang="ru-RU" sz="1400" kern="120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4 — </a:t>
          </a:r>
          <a:r>
            <a:rPr lang="en-US" sz="1400" kern="1200" err="1" smtClean="0"/>
            <a:t>Paraleptophlebia</a:t>
          </a:r>
          <a:r>
            <a:rPr lang="en-US" sz="1400" kern="1200" smtClean="0"/>
            <a:t> </a:t>
          </a:r>
          <a:r>
            <a:rPr lang="en-US" sz="1400" kern="1200" err="1" smtClean="0"/>
            <a:t>submarginata</a:t>
          </a:r>
          <a:endParaRPr lang="ru-RU" sz="1400" kern="1200"/>
        </a:p>
      </dsp:txBody>
      <dsp:txXfrm>
        <a:off x="61467" y="132906"/>
        <a:ext cx="2734554" cy="11362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6FE388-FCE5-43ED-BAD0-252C7C5E9C99}">
      <dsp:nvSpPr>
        <dsp:cNvPr id="0" name=""/>
        <dsp:cNvSpPr/>
      </dsp:nvSpPr>
      <dsp:spPr>
        <a:xfrm>
          <a:off x="0" y="4952"/>
          <a:ext cx="2857519" cy="561599"/>
        </a:xfrm>
        <a:prstGeom prst="round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Роющие</a:t>
          </a:r>
          <a:endParaRPr lang="ru-RU" sz="2400" kern="1200"/>
        </a:p>
      </dsp:txBody>
      <dsp:txXfrm>
        <a:off x="27415" y="32367"/>
        <a:ext cx="2802689" cy="5067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842775-2B3F-4A6A-8E76-73BF91E254A8}">
      <dsp:nvSpPr>
        <dsp:cNvPr id="0" name=""/>
        <dsp:cNvSpPr/>
      </dsp:nvSpPr>
      <dsp:spPr>
        <a:xfrm>
          <a:off x="0" y="0"/>
          <a:ext cx="3000364" cy="1285606"/>
        </a:xfrm>
        <a:prstGeom prst="round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accent3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>
              <a:solidFill>
                <a:schemeClr val="tx1"/>
              </a:solidFill>
            </a:rPr>
            <a:t>1 — </a:t>
          </a:r>
          <a:r>
            <a:rPr lang="en-US" sz="1400" kern="1200" err="1" smtClean="0">
              <a:solidFill>
                <a:schemeClr val="tx1"/>
              </a:solidFill>
            </a:rPr>
            <a:t>Palingenia</a:t>
          </a:r>
          <a:r>
            <a:rPr lang="en-US" sz="1400" kern="1200" smtClean="0">
              <a:solidFill>
                <a:schemeClr val="tx1"/>
              </a:solidFill>
            </a:rPr>
            <a:t> </a:t>
          </a:r>
          <a:endParaRPr lang="ru-RU" sz="1400" kern="1200" smtClean="0">
            <a:solidFill>
              <a:schemeClr val="tx1"/>
            </a:solidFill>
          </a:endParaRP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solidFill>
                <a:schemeClr val="tx1"/>
              </a:solidFill>
            </a:rPr>
            <a:t>2-</a:t>
          </a:r>
          <a:r>
            <a:rPr lang="en-US" sz="1400" kern="1200" err="1" smtClean="0">
              <a:solidFill>
                <a:schemeClr val="tx1"/>
              </a:solidFill>
            </a:rPr>
            <a:t>longicauda</a:t>
          </a:r>
          <a:r>
            <a:rPr lang="en-US" sz="1400" kern="1200" smtClean="0">
              <a:solidFill>
                <a:schemeClr val="tx1"/>
              </a:solidFill>
            </a:rPr>
            <a:t>; </a:t>
          </a:r>
          <a:endParaRPr lang="ru-RU" sz="1400" kern="1200" smtClean="0">
            <a:solidFill>
              <a:schemeClr val="tx1"/>
            </a:solidFill>
          </a:endParaRP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>
              <a:solidFill>
                <a:schemeClr val="tx1"/>
              </a:solidFill>
            </a:rPr>
            <a:t>3 — </a:t>
          </a:r>
          <a:r>
            <a:rPr lang="en-US" sz="1400" kern="1200" err="1" smtClean="0">
              <a:solidFill>
                <a:schemeClr val="tx1"/>
              </a:solidFill>
            </a:rPr>
            <a:t>Polymitarcis</a:t>
          </a:r>
          <a:r>
            <a:rPr lang="en-US" sz="1400" kern="1200" smtClean="0">
              <a:solidFill>
                <a:schemeClr val="tx1"/>
              </a:solidFill>
            </a:rPr>
            <a:t> </a:t>
          </a:r>
          <a:r>
            <a:rPr lang="en-US" sz="1400" kern="1200" err="1" smtClean="0">
              <a:solidFill>
                <a:schemeClr val="tx1"/>
              </a:solidFill>
            </a:rPr>
            <a:t>virgo</a:t>
          </a:r>
          <a:r>
            <a:rPr lang="en-US" sz="1400" kern="1200" smtClean="0">
              <a:solidFill>
                <a:schemeClr val="tx1"/>
              </a:solidFill>
            </a:rPr>
            <a:t>; </a:t>
          </a:r>
          <a:endParaRPr lang="ru-RU" sz="1400" kern="1200" smtClean="0">
            <a:solidFill>
              <a:schemeClr val="tx1"/>
            </a:solidFill>
          </a:endParaRP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>
              <a:solidFill>
                <a:schemeClr val="tx1"/>
              </a:solidFill>
            </a:rPr>
            <a:t>3 — Ephemera </a:t>
          </a:r>
          <a:r>
            <a:rPr lang="en-US" sz="1400" kern="1200" err="1" smtClean="0">
              <a:solidFill>
                <a:schemeClr val="tx1"/>
              </a:solidFill>
            </a:rPr>
            <a:t>vulgata</a:t>
          </a:r>
          <a:r>
            <a:rPr lang="en-US" sz="1400" kern="1200" smtClean="0">
              <a:solidFill>
                <a:schemeClr val="tx1"/>
              </a:solidFill>
            </a:rPr>
            <a:t>; </a:t>
          </a:r>
          <a:endParaRPr lang="ru-RU" sz="1400" kern="1200" smtClean="0">
            <a:solidFill>
              <a:schemeClr val="tx1"/>
            </a:solidFill>
          </a:endParaRP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>
              <a:solidFill>
                <a:schemeClr val="tx1"/>
              </a:solidFill>
            </a:rPr>
            <a:t>4 — </a:t>
          </a:r>
          <a:r>
            <a:rPr lang="en-US" sz="1400" kern="1200" err="1" smtClean="0">
              <a:solidFill>
                <a:schemeClr val="tx1"/>
              </a:solidFill>
            </a:rPr>
            <a:t>Potamanthus</a:t>
          </a:r>
          <a:r>
            <a:rPr lang="en-US" sz="1400" kern="1200" smtClean="0">
              <a:solidFill>
                <a:schemeClr val="tx1"/>
              </a:solidFill>
            </a:rPr>
            <a:t> </a:t>
          </a:r>
          <a:r>
            <a:rPr lang="en-US" sz="1400" kern="1200" err="1" smtClean="0">
              <a:solidFill>
                <a:schemeClr val="tx1"/>
              </a:solidFill>
            </a:rPr>
            <a:t>luteus</a:t>
          </a:r>
          <a:endParaRPr lang="ru-RU" sz="1400" kern="1200">
            <a:solidFill>
              <a:schemeClr val="tx1"/>
            </a:solidFill>
          </a:endParaRPr>
        </a:p>
      </dsp:txBody>
      <dsp:txXfrm>
        <a:off x="62758" y="62758"/>
        <a:ext cx="2874848" cy="11600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9A7E22-A6BE-4114-B2D4-9E21BB2CCA01}">
      <dsp:nvSpPr>
        <dsp:cNvPr id="0" name=""/>
        <dsp:cNvSpPr/>
      </dsp:nvSpPr>
      <dsp:spPr>
        <a:xfrm>
          <a:off x="0" y="3917"/>
          <a:ext cx="3571900" cy="849420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Плавающие личинки поденок</a:t>
          </a:r>
          <a:endParaRPr lang="ru-RU" sz="2200" kern="1200"/>
        </a:p>
      </dsp:txBody>
      <dsp:txXfrm>
        <a:off x="41465" y="45382"/>
        <a:ext cx="3488970" cy="7664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F5D1D-A2D3-4194-A7C9-42A2589C778B}">
      <dsp:nvSpPr>
        <dsp:cNvPr id="0" name=""/>
        <dsp:cNvSpPr/>
      </dsp:nvSpPr>
      <dsp:spPr>
        <a:xfrm>
          <a:off x="0" y="0"/>
          <a:ext cx="3714776" cy="1216800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1 — </a:t>
          </a:r>
          <a:r>
            <a:rPr lang="en-US" sz="1400" kern="1200" err="1" smtClean="0"/>
            <a:t>Baetis</a:t>
          </a:r>
          <a:r>
            <a:rPr lang="en-US" sz="1400" kern="1200" smtClean="0"/>
            <a:t> </a:t>
          </a:r>
          <a:r>
            <a:rPr lang="en-US" sz="1400" kern="1200" err="1" smtClean="0"/>
            <a:t>bioculatus</a:t>
          </a:r>
          <a:r>
            <a:rPr lang="en-US" sz="1400" kern="1200" smtClean="0"/>
            <a:t>; </a:t>
          </a:r>
          <a:endParaRPr lang="ru-RU" sz="1400" kern="120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2 — </a:t>
          </a:r>
          <a:r>
            <a:rPr lang="en-US" sz="1400" kern="1200" err="1" smtClean="0"/>
            <a:t>Cloeon</a:t>
          </a:r>
          <a:r>
            <a:rPr lang="en-US" sz="1400" kern="1200" smtClean="0"/>
            <a:t> </a:t>
          </a:r>
          <a:r>
            <a:rPr lang="en-US" sz="1400" kern="1200" err="1" smtClean="0"/>
            <a:t>dipterum</a:t>
          </a:r>
          <a:r>
            <a:rPr lang="en-US" sz="1400" kern="1200" smtClean="0"/>
            <a:t>; </a:t>
          </a:r>
          <a:endParaRPr lang="ru-RU" sz="1400" kern="120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3 — </a:t>
          </a:r>
          <a:r>
            <a:rPr lang="en-US" sz="1400" kern="1200" err="1" smtClean="0"/>
            <a:t>Siphlonurus</a:t>
          </a:r>
          <a:r>
            <a:rPr lang="en-US" sz="1400" kern="1200" smtClean="0"/>
            <a:t> </a:t>
          </a:r>
          <a:r>
            <a:rPr lang="en-US" sz="1400" kern="1200" err="1" smtClean="0"/>
            <a:t>aestivalis</a:t>
          </a:r>
          <a:r>
            <a:rPr lang="en-US" sz="1400" kern="1200" smtClean="0"/>
            <a:t>, </a:t>
          </a:r>
          <a:endParaRPr lang="ru-RU" sz="1400" kern="1200" smtClean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4 — </a:t>
          </a:r>
          <a:r>
            <a:rPr lang="en-US" sz="1400" kern="1200" err="1" smtClean="0"/>
            <a:t>Siphlurella</a:t>
          </a:r>
          <a:r>
            <a:rPr lang="en-US" sz="1400" kern="1200" smtClean="0"/>
            <a:t> </a:t>
          </a:r>
          <a:r>
            <a:rPr lang="en-US" sz="1400" kern="1200" err="1" smtClean="0"/>
            <a:t>linneana</a:t>
          </a:r>
          <a:endParaRPr lang="ru-RU" sz="1400" kern="1200"/>
        </a:p>
      </dsp:txBody>
      <dsp:txXfrm>
        <a:off x="59399" y="59399"/>
        <a:ext cx="3595978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002B1-93BB-40D1-B1A4-2C2F3484E284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17BA9F-33CB-4FAA-A877-F2DBD92AF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3659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CBBDC-B8CC-4AA7-9C34-E27D8352FF1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169C5-CE46-4BA7-9920-FC0163EA53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043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PowerPoint_Slide1.sldx"/><Relationship Id="rId4" Type="http://schemas.openxmlformats.org/officeDocument/2006/relationships/oleObject" Target="../embeddings/oleObject1.bin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169C5-CE46-4BA7-9920-FC0163EA5300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143000" y="2859088"/>
          <a:ext cx="4570413" cy="342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Слайд" r:id="rId5" imgW="4570541" imgH="3427323" progId="PowerPoint.Slide.12">
                  <p:embed/>
                </p:oleObj>
              </mc:Choice>
              <mc:Fallback>
                <p:oleObj name="Слайд" r:id="rId5" imgW="4570541" imgH="3427323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859088"/>
                        <a:ext cx="4570413" cy="342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7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1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7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8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1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1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9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5"/>
            <a:ext cx="762000" cy="365125"/>
          </a:xfrm>
        </p:spPr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3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3" y="2998766"/>
            <a:ext cx="3053867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5"/>
            <a:ext cx="2133600" cy="365125"/>
          </a:xfrm>
        </p:spPr>
        <p:txBody>
          <a:bodyPr/>
          <a:lstStyle/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7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5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E7F992A-4B41-4433-841B-69C5AD47A562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5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5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4113E76-D7C5-443B-871A-919628CAD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diagramLayout" Target="../diagrams/layout2.xml"/><Relationship Id="rId18" Type="http://schemas.openxmlformats.org/officeDocument/2006/relationships/diagramLayout" Target="../diagrams/layout3.xml"/><Relationship Id="rId26" Type="http://schemas.microsoft.com/office/2007/relationships/diagramDrawing" Target="../diagrams/drawing4.xml"/><Relationship Id="rId39" Type="http://schemas.openxmlformats.org/officeDocument/2006/relationships/diagramQuickStyle" Target="../diagrams/quickStyle7.xml"/><Relationship Id="rId3" Type="http://schemas.openxmlformats.org/officeDocument/2006/relationships/image" Target="../media/image3.jpeg"/><Relationship Id="rId21" Type="http://schemas.microsoft.com/office/2007/relationships/diagramDrawing" Target="../diagrams/drawing3.xml"/><Relationship Id="rId34" Type="http://schemas.openxmlformats.org/officeDocument/2006/relationships/diagramQuickStyle" Target="../diagrams/quickStyle6.xml"/><Relationship Id="rId42" Type="http://schemas.openxmlformats.org/officeDocument/2006/relationships/diagramData" Target="../diagrams/data8.xml"/><Relationship Id="rId7" Type="http://schemas.openxmlformats.org/officeDocument/2006/relationships/diagramData" Target="../diagrams/data1.xml"/><Relationship Id="rId12" Type="http://schemas.openxmlformats.org/officeDocument/2006/relationships/diagramData" Target="../diagrams/data2.xml"/><Relationship Id="rId17" Type="http://schemas.openxmlformats.org/officeDocument/2006/relationships/diagramData" Target="../diagrams/data3.xml"/><Relationship Id="rId25" Type="http://schemas.openxmlformats.org/officeDocument/2006/relationships/diagramColors" Target="../diagrams/colors4.xml"/><Relationship Id="rId33" Type="http://schemas.openxmlformats.org/officeDocument/2006/relationships/diagramLayout" Target="../diagrams/layout6.xml"/><Relationship Id="rId38" Type="http://schemas.openxmlformats.org/officeDocument/2006/relationships/diagramLayout" Target="../diagrams/layout7.xml"/><Relationship Id="rId46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6" Type="http://schemas.microsoft.com/office/2007/relationships/diagramDrawing" Target="../diagrams/drawing2.xml"/><Relationship Id="rId20" Type="http://schemas.openxmlformats.org/officeDocument/2006/relationships/diagramColors" Target="../diagrams/colors3.xml"/><Relationship Id="rId29" Type="http://schemas.openxmlformats.org/officeDocument/2006/relationships/diagramQuickStyle" Target="../diagrams/quickStyle5.xml"/><Relationship Id="rId41" Type="http://schemas.microsoft.com/office/2007/relationships/diagramDrawing" Target="../diagrams/drawing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microsoft.com/office/2007/relationships/diagramDrawing" Target="../diagrams/drawing1.xml"/><Relationship Id="rId24" Type="http://schemas.openxmlformats.org/officeDocument/2006/relationships/diagramQuickStyle" Target="../diagrams/quickStyle4.xml"/><Relationship Id="rId32" Type="http://schemas.openxmlformats.org/officeDocument/2006/relationships/diagramData" Target="../diagrams/data6.xml"/><Relationship Id="rId37" Type="http://schemas.openxmlformats.org/officeDocument/2006/relationships/diagramData" Target="../diagrams/data7.xml"/><Relationship Id="rId40" Type="http://schemas.openxmlformats.org/officeDocument/2006/relationships/diagramColors" Target="../diagrams/colors7.xml"/><Relationship Id="rId45" Type="http://schemas.openxmlformats.org/officeDocument/2006/relationships/diagramColors" Target="../diagrams/colors8.xml"/><Relationship Id="rId5" Type="http://schemas.openxmlformats.org/officeDocument/2006/relationships/image" Target="../media/image5.jpeg"/><Relationship Id="rId15" Type="http://schemas.openxmlformats.org/officeDocument/2006/relationships/diagramColors" Target="../diagrams/colors2.xml"/><Relationship Id="rId23" Type="http://schemas.openxmlformats.org/officeDocument/2006/relationships/diagramLayout" Target="../diagrams/layout4.xml"/><Relationship Id="rId28" Type="http://schemas.openxmlformats.org/officeDocument/2006/relationships/diagramLayout" Target="../diagrams/layout5.xml"/><Relationship Id="rId36" Type="http://schemas.microsoft.com/office/2007/relationships/diagramDrawing" Target="../diagrams/drawing6.xml"/><Relationship Id="rId10" Type="http://schemas.openxmlformats.org/officeDocument/2006/relationships/diagramColors" Target="../diagrams/colors1.xml"/><Relationship Id="rId19" Type="http://schemas.openxmlformats.org/officeDocument/2006/relationships/diagramQuickStyle" Target="../diagrams/quickStyle3.xml"/><Relationship Id="rId31" Type="http://schemas.microsoft.com/office/2007/relationships/diagramDrawing" Target="../diagrams/drawing5.xml"/><Relationship Id="rId44" Type="http://schemas.openxmlformats.org/officeDocument/2006/relationships/diagramQuickStyle" Target="../diagrams/quickStyle8.xml"/><Relationship Id="rId4" Type="http://schemas.openxmlformats.org/officeDocument/2006/relationships/image" Target="../media/image4.jpeg"/><Relationship Id="rId9" Type="http://schemas.openxmlformats.org/officeDocument/2006/relationships/diagramQuickStyle" Target="../diagrams/quickStyle1.xml"/><Relationship Id="rId14" Type="http://schemas.openxmlformats.org/officeDocument/2006/relationships/diagramQuickStyle" Target="../diagrams/quickStyle2.xml"/><Relationship Id="rId22" Type="http://schemas.openxmlformats.org/officeDocument/2006/relationships/diagramData" Target="../diagrams/data4.xml"/><Relationship Id="rId27" Type="http://schemas.openxmlformats.org/officeDocument/2006/relationships/diagramData" Target="../diagrams/data5.xml"/><Relationship Id="rId30" Type="http://schemas.openxmlformats.org/officeDocument/2006/relationships/diagramColors" Target="../diagrams/colors5.xml"/><Relationship Id="rId35" Type="http://schemas.openxmlformats.org/officeDocument/2006/relationships/diagramColors" Target="../diagrams/colors6.xml"/><Relationship Id="rId43" Type="http://schemas.openxmlformats.org/officeDocument/2006/relationships/diagramLayout" Target="../diagrams/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357299"/>
            <a:ext cx="6551487" cy="3223829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>Отряд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>Подёнки </a:t>
            </a:r>
            <a:endParaRPr lang="ru-RU" sz="8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yandsawdawdawdwadwadawdearch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 rot="19497223">
            <a:off x="404709" y="1104549"/>
            <a:ext cx="3786215" cy="379261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3968" y="0"/>
            <a:ext cx="4860032" cy="6858000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endParaRPr lang="ru-RU" sz="1600" dirty="0" smtClean="0"/>
          </a:p>
          <a:p>
            <a:r>
              <a:rPr lang="ru-RU" sz="1600" dirty="0" smtClean="0"/>
              <a:t>Подёнки </a:t>
            </a:r>
            <a:r>
              <a:rPr lang="ru-RU" sz="1600" dirty="0" smtClean="0"/>
              <a:t>относятся к отряду </a:t>
            </a:r>
            <a:r>
              <a:rPr lang="ru-RU" sz="1600" dirty="0" err="1" smtClean="0"/>
              <a:t>Ephemeroptera</a:t>
            </a:r>
            <a:r>
              <a:rPr lang="ru-RU" sz="1600" dirty="0" smtClean="0"/>
              <a:t>. Это небольшие насекомые с удлиненным телом, тонкими нежными крыльями и тремя (иногда двумя) длинными хвостовыми нитями. Чаще всего удается их наблюдать в тихие вечера, невдалеке от воды, когда они носятся по воздуху, то взлетая, то тихо падая — характерными танцующими движениями.</a:t>
            </a:r>
          </a:p>
          <a:p>
            <a:endParaRPr lang="ru-RU" sz="1600" dirty="0" smtClean="0"/>
          </a:p>
          <a:p>
            <a:r>
              <a:rPr lang="ru-RU" sz="1600" dirty="0" smtClean="0"/>
              <a:t>Во взрослом состоянии подёнки живут очень недолго, откуда и их название, хотя продолжительность их жизни обычно все же превышает сутки (живут 2-3 дня, иногда долее). С краткостью их эфемерного бытия связано и недоразвитие у них ротовых частей, вследствие чего взрослые насекомые не могут принимать никакой пищи. После спаривания самки откладывают яйца в воду, а затем быстро погибают. Из яиц выводятся личинки, ведущие водный образ жизни и являющиеся обычными объектами пресноводных экскурсий</a:t>
            </a:r>
            <a:endParaRPr lang="ru-RU" sz="1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91264" cy="572644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Личинки подёнок встречаются всюду — как в стоячих, так и в текущих водах. Их строение и биологические особенности у различных видов весьма разнообразны, будучи теснейшим образом связаны со средой их обитания.</a:t>
            </a:r>
            <a:br>
              <a:rPr lang="ru-RU" sz="2800" dirty="0" smtClean="0"/>
            </a:br>
            <a:r>
              <a:rPr lang="ru-RU" sz="2800" b="1" dirty="0" smtClean="0"/>
              <a:t>По образу жизни</a:t>
            </a:r>
            <a:r>
              <a:rPr lang="ru-RU" sz="2800" dirty="0" smtClean="0"/>
              <a:t> и связанному с ним биологическому облику личинок поденок</a:t>
            </a:r>
            <a:r>
              <a:rPr lang="en-US" sz="2800" dirty="0" smtClean="0"/>
              <a:t> </a:t>
            </a:r>
            <a:r>
              <a:rPr lang="ru-RU" sz="2800" b="1" dirty="0" smtClean="0"/>
              <a:t>можно разбить на 4 группы:</a:t>
            </a:r>
            <a:endParaRPr lang="ru-RU" sz="28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yandswefwefearch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618" r="3618"/>
          <a:stretch>
            <a:fillRect/>
          </a:stretch>
        </p:blipFill>
        <p:spPr>
          <a:xfrm>
            <a:off x="179512" y="1196752"/>
            <a:ext cx="3404195" cy="35112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43307" y="0"/>
            <a:ext cx="5500693" cy="685800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342900" indent="-342900">
              <a:buAutoNum type="arabicPeriod"/>
            </a:pPr>
            <a:r>
              <a:rPr lang="ru-RU" sz="1700" smtClean="0"/>
              <a:t>Роющие формы, которые зарываются в грунт водоемов либо делают длинные ходы (галереи) в берегах рек и ручьев. Форма их тела вполне отвечает такому образу жизни и немного напоминает тело медведки: сжатое туловище, сильные роющие конечности, голова с развитыми челюстями .</a:t>
            </a:r>
          </a:p>
          <a:p>
            <a:pPr marL="342900" indent="-342900">
              <a:buFontTx/>
              <a:buAutoNum type="arabicPeriod"/>
            </a:pPr>
            <a:r>
              <a:rPr lang="en-US" sz="1700" smtClean="0"/>
              <a:t>2. </a:t>
            </a:r>
            <a:r>
              <a:rPr lang="ru-RU" sz="1700" smtClean="0"/>
              <a:t>Формы быстро текущих вод, так называемые </a:t>
            </a:r>
            <a:r>
              <a:rPr lang="en-US" sz="1700" smtClean="0"/>
              <a:t>«</a:t>
            </a:r>
            <a:r>
              <a:rPr lang="ru-RU" sz="1700" smtClean="0"/>
              <a:t>реофильные</a:t>
            </a:r>
            <a:r>
              <a:rPr lang="en-US" sz="1700" smtClean="0"/>
              <a:t>» </a:t>
            </a:r>
            <a:r>
              <a:rPr lang="ru-RU" sz="1700" smtClean="0"/>
              <a:t>формы, которые живут на камнях и обладают соответствующими приспособлениями, чтобы не быть сорванными течением. Они обладают плоским расширенным телом, такой же головой и плоскими, чрезвычайно цепкими конечностями, которыми удерживаются за неровности камней. Хвостовые нити этих личинок почти лишены </a:t>
            </a:r>
            <a:r>
              <a:rPr lang="ru-RU" sz="1700" err="1" smtClean="0"/>
              <a:t>опушения</a:t>
            </a:r>
            <a:r>
              <a:rPr lang="ru-RU" sz="1700" smtClean="0"/>
              <a:t> волосками, так как им не приходится плавать в открытой воде</a:t>
            </a:r>
            <a:r>
              <a:rPr lang="en-US" sz="1700" smtClean="0"/>
              <a:t>.</a:t>
            </a:r>
            <a:endParaRPr lang="ru-RU" sz="1700" smtClean="0"/>
          </a:p>
          <a:p>
            <a:pPr marL="342900" indent="-342900">
              <a:buFontTx/>
              <a:buAutoNum type="arabicPeriod"/>
            </a:pPr>
            <a:r>
              <a:rPr lang="en-US" sz="1700" smtClean="0"/>
              <a:t>3.</a:t>
            </a:r>
            <a:r>
              <a:rPr lang="ru-RU" sz="1700" smtClean="0"/>
              <a:t>Ползающие формы, которые передвигаются по дну спокойных стоячих водоемов и по водным растениям. Тело их часто бывает покрыто песком или илом, что служит для них очень полезной маскировкой и спасает от хищников. У этих личинок ноги приспособлены для ползания по субстрату и хвостовые нити также лишены волосков</a:t>
            </a:r>
          </a:p>
          <a:p>
            <a:pPr marL="342900" indent="-342900">
              <a:buFontTx/>
              <a:buAutoNum type="arabicPeriod"/>
            </a:pPr>
            <a:r>
              <a:rPr lang="ru-RU" sz="1700" smtClean="0"/>
              <a:t>4. Плавающие формы, имеющие стройное подвижное тело, обладающее, как правило, сильными плавательными приспособлениями. Хвостовые нити несут мощный покров волосков. Плавание обусловливается либо изгибанием всего тела, как это имеет место у рыб, либо движением сильно развитых жаберных листков.</a:t>
            </a:r>
          </a:p>
          <a:p>
            <a:pPr marL="342900" indent="-342900">
              <a:buFontTx/>
              <a:buAutoNum type="arabicPeriod"/>
            </a:pPr>
            <a:r>
              <a:rPr lang="en-US" sz="2000" smtClean="0"/>
              <a:t>5.</a:t>
            </a:r>
            <a:r>
              <a:rPr lang="ru-RU" sz="1800" smtClean="0"/>
              <a:t>насчитывается более 3000</a:t>
            </a:r>
            <a:r>
              <a:rPr lang="en-US" sz="1800" smtClean="0"/>
              <a:t> </a:t>
            </a:r>
            <a:r>
              <a:rPr lang="ru-RU" sz="1800" smtClean="0"/>
              <a:t>видов.</a:t>
            </a:r>
            <a:endParaRPr lang="ru-RU" sz="1700" smtClean="0"/>
          </a:p>
          <a:p>
            <a:pPr marL="342900" indent="-342900"/>
            <a:r>
              <a:rPr lang="ru-RU" sz="1700" smtClean="0"/>
              <a:t>     </a:t>
            </a:r>
            <a:r>
              <a:rPr lang="en-US" sz="1700" smtClean="0"/>
              <a:t> </a:t>
            </a:r>
            <a:endParaRPr lang="ru-RU" sz="1700" smtClean="0"/>
          </a:p>
          <a:p>
            <a:pPr marL="342900" indent="-342900">
              <a:buFontTx/>
              <a:buAutoNum type="arabicPeriod"/>
            </a:pPr>
            <a:endParaRPr lang="en-US" sz="1600" smtClean="0"/>
          </a:p>
          <a:p>
            <a:pPr marL="342900" indent="-342900">
              <a:buAutoNum type="arabicPeriod"/>
            </a:pPr>
            <a:endParaRPr lang="ru-RU" sz="160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0"/>
            <a:ext cx="2895600" cy="2638425"/>
          </a:xfrm>
          <a:prstGeom prst="rect">
            <a:avLst/>
          </a:prstGeom>
        </p:spPr>
      </p:pic>
      <p:pic>
        <p:nvPicPr>
          <p:cNvPr id="3" name="Рисунок 2" descr="0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802" y="0"/>
            <a:ext cx="3071834" cy="2643182"/>
          </a:xfrm>
          <a:prstGeom prst="rect">
            <a:avLst/>
          </a:prstGeom>
        </p:spPr>
      </p:pic>
      <p:pic>
        <p:nvPicPr>
          <p:cNvPr id="4" name="Рисунок 3" descr="0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448" y="0"/>
            <a:ext cx="2857552" cy="2643182"/>
          </a:xfrm>
          <a:prstGeom prst="rect">
            <a:avLst/>
          </a:prstGeom>
        </p:spPr>
      </p:pic>
      <p:pic>
        <p:nvPicPr>
          <p:cNvPr id="5" name="Рисунок 4" descr="0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" y="4643446"/>
            <a:ext cx="2999647" cy="2214555"/>
          </a:xfrm>
          <a:prstGeom prst="rect">
            <a:avLst/>
          </a:prstGeom>
        </p:spPr>
      </p:pic>
      <p:graphicFrame>
        <p:nvGraphicFramePr>
          <p:cNvPr id="12" name="Схема 11"/>
          <p:cNvGraphicFramePr/>
          <p:nvPr/>
        </p:nvGraphicFramePr>
        <p:xfrm>
          <a:off x="3071802" y="3286124"/>
          <a:ext cx="3071834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3071802" y="2643182"/>
          <a:ext cx="3071834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7" name="Схема 16"/>
          <p:cNvGraphicFramePr/>
          <p:nvPr/>
        </p:nvGraphicFramePr>
        <p:xfrm>
          <a:off x="6286512" y="2643182"/>
          <a:ext cx="285748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9" name="Схема 18"/>
          <p:cNvGraphicFramePr/>
          <p:nvPr/>
        </p:nvGraphicFramePr>
        <p:xfrm>
          <a:off x="6286512" y="3214686"/>
          <a:ext cx="2857488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21" name="Схема 20"/>
          <p:cNvGraphicFramePr/>
          <p:nvPr/>
        </p:nvGraphicFramePr>
        <p:xfrm>
          <a:off x="142844" y="2643182"/>
          <a:ext cx="285752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23" name="Схема 22"/>
          <p:cNvGraphicFramePr/>
          <p:nvPr/>
        </p:nvGraphicFramePr>
        <p:xfrm>
          <a:off x="0" y="3286124"/>
          <a:ext cx="3000364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  <p:graphicFrame>
        <p:nvGraphicFramePr>
          <p:cNvPr id="25" name="Схема 24"/>
          <p:cNvGraphicFramePr/>
          <p:nvPr/>
        </p:nvGraphicFramePr>
        <p:xfrm>
          <a:off x="3000364" y="4714884"/>
          <a:ext cx="35719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7" r:lo="rId38" r:qs="rId39" r:cs="rId40"/>
          </a:graphicData>
        </a:graphic>
      </p:graphicFrame>
      <p:graphicFrame>
        <p:nvGraphicFramePr>
          <p:cNvPr id="27" name="Схема 26"/>
          <p:cNvGraphicFramePr/>
          <p:nvPr/>
        </p:nvGraphicFramePr>
        <p:xfrm>
          <a:off x="3000364" y="5572140"/>
          <a:ext cx="3714776" cy="1285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2" r:lo="rId43" r:qs="rId44" r:cs="rId45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yandsewdawdwadawar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4354030"/>
            <a:ext cx="3041794" cy="20882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07288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Значение подёнок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в природе и жизни человека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1588582"/>
            <a:ext cx="3657600" cy="4525963"/>
          </a:xfrm>
        </p:spPr>
        <p:txBody>
          <a:bodyPr/>
          <a:lstStyle/>
          <a:p>
            <a:r>
              <a:rPr lang="ru-RU" dirty="0" smtClean="0"/>
              <a:t>Подёнок используют рыбаки в роли наживки или прикормки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Являются звеном в цепи питания</a:t>
            </a:r>
            <a:endParaRPr lang="ru-RU" dirty="0"/>
          </a:p>
        </p:txBody>
      </p:sp>
      <p:pic>
        <p:nvPicPr>
          <p:cNvPr id="5" name="Содержимое 4" descr="yandsdwqdqwdqwfqdqwdearch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8064" y="1700808"/>
            <a:ext cx="2733692" cy="1889534"/>
          </a:xfrm>
        </p:spPr>
      </p:pic>
      <p:pic>
        <p:nvPicPr>
          <p:cNvPr id="7" name="Рисунок 6" descr="yandwdawaw dsear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7695" y="4149080"/>
            <a:ext cx="2809868" cy="200024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132</TotalTime>
  <Words>503</Words>
  <Application>Microsoft Office PowerPoint</Application>
  <PresentationFormat>Экран (4:3)</PresentationFormat>
  <Paragraphs>37</Paragraphs>
  <Slides>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Техническая</vt:lpstr>
      <vt:lpstr>Слайд</vt:lpstr>
      <vt:lpstr>Отряд Подёнки </vt:lpstr>
      <vt:lpstr>Презентация PowerPoint</vt:lpstr>
      <vt:lpstr>Личинки подёнок встречаются всюду — как в стоячих, так и в текущих водах. Их строение и биологические особенности у различных видов весьма разнообразны, будучи теснейшим образом связаны со средой их обитания. По образу жизни и связанному с ним биологическому облику личинок поденок можно разбить на 4 группы:</vt:lpstr>
      <vt:lpstr>Презентация PowerPoint</vt:lpstr>
      <vt:lpstr>Презентация PowerPoint</vt:lpstr>
      <vt:lpstr>Значение подёнок  в природе и жизни человека</vt:lpstr>
      <vt:lpstr>Презентация PowerPoint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отряд  Подёнки   ученика  7 класса   Кирсанова евгения </dc:title>
  <dc:creator>Admin</dc:creator>
  <cp:lastModifiedBy>Дмитрий Каленюк</cp:lastModifiedBy>
  <cp:revision>19</cp:revision>
  <dcterms:created xsi:type="dcterms:W3CDTF">2013-03-20T18:15:31Z</dcterms:created>
  <dcterms:modified xsi:type="dcterms:W3CDTF">2013-03-25T15:27:28Z</dcterms:modified>
</cp:coreProperties>
</file>