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7" autoAdjust="0"/>
    <p:restoredTop sz="94660"/>
  </p:normalViewPr>
  <p:slideViewPr>
    <p:cSldViewPr>
      <p:cViewPr varScale="1">
        <p:scale>
          <a:sx n="101" d="100"/>
          <a:sy n="101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/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/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752E78-E010-4860-88BE-DD5F46C35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95EC-9262-4C06-99E9-D7ACA0260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DBF8-98AE-48ED-9E4A-5FB0DE0B2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42A9-4D4F-42F4-B9BC-148C5D634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3514-7003-4F3A-89D9-D806224E1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8DF4-FB89-4D8F-9456-561294AE2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632D-2162-41C1-AB41-734B7A7D8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D231-36A0-434E-BAF3-623B06EC8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35AA-8294-485E-8BA2-40D7AB9A4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7D9B-51D2-4E46-82AD-D852CE87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7456-A7CF-416D-A9CF-32D7D0A3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resh Maste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C5CD31-84C9-4236-9E69-D9892FDCD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44" r:id="rId2"/>
    <p:sldLayoutId id="2147483753" r:id="rId3"/>
    <p:sldLayoutId id="2147483745" r:id="rId4"/>
    <p:sldLayoutId id="2147483754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556792"/>
            <a:ext cx="8820472" cy="2232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Ароморфозы в растительном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8928100" cy="4681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Ароморфоз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прогрессивное эволюционное изменение строения, приводящее к общему повышению уровня организации организмов.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Ароморфоз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это расширение жизненных условий, связанное с усложнением организации и повышением жизнедеятельности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259"/>
            <a:ext cx="9144000" cy="115250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dirty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ароморфозы в эволюции растений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56138" y="2205038"/>
            <a:ext cx="4308475" cy="392112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В конце силура возникают Высшие (наземные) растения. Они произошли от организмов, близких к современным Харовым водорослям, благодаря возникновению крупнейшего ароморфоза – дифференцированных тканей.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0" y="2348880"/>
            <a:ext cx="451194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259"/>
            <a:ext cx="9144000" cy="12965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dirty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ароморфозы в эволюции растений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787900" y="1989138"/>
            <a:ext cx="4356100" cy="388778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Наиболее примитивные наземные растения представлены Мхами  у которых ткани слабо дифференцированы, побеги имеют примитивное строение, корень отсутствует. В дальнейшем появляются все остальные типы тканей, происходит дифференцировка тела растений на корень и побег.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8880"/>
            <a:ext cx="4503738" cy="301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259"/>
            <a:ext cx="9144000" cy="122451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dirty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ароморфозы в эволюции растений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32363" y="1916113"/>
            <a:ext cx="3970337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b="1" smtClean="0"/>
              <a:t>В течение девона формируются современные группы Сосудистых споровых растений (Плауны, Хвощи, Папоротники). Однако у споровых растений отсутствует семя. Для оплодотворения необходима капельножидкая вода, что ограничивает распространение споровых растений.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132138" cy="234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76712"/>
            <a:ext cx="3282889" cy="218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259"/>
            <a:ext cx="9144000" cy="1296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мезозоя появляются первые Голосеменные растения, которые характеризуются рядом ароморфозов: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569325" cy="416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Появление семязачатков ; в семязачатке развивается женский гаметофит  </a:t>
            </a:r>
          </a:p>
          <a:p>
            <a:pPr>
              <a:lnSpc>
                <a:spcPct val="90000"/>
              </a:lnSpc>
            </a:pPr>
            <a:endParaRPr lang="ru-RU" b="1" smtClean="0"/>
          </a:p>
          <a:p>
            <a:pPr>
              <a:lnSpc>
                <a:spcPct val="90000"/>
              </a:lnSpc>
            </a:pPr>
            <a:r>
              <a:rPr lang="ru-RU" b="1" smtClean="0"/>
              <a:t>Появление пыльцевых зерен; пыльцевое зерно прорастает в пыльцевую трубку, образуя мужской гаметофит. В результате для оплодотворения капельножидкая вода не нужна.</a:t>
            </a:r>
          </a:p>
          <a:p>
            <a:pPr>
              <a:lnSpc>
                <a:spcPct val="90000"/>
              </a:lnSpc>
            </a:pPr>
            <a:endParaRPr lang="ru-RU" b="1" smtClean="0"/>
          </a:p>
          <a:p>
            <a:pPr>
              <a:lnSpc>
                <a:spcPct val="90000"/>
              </a:lnSpc>
            </a:pPr>
            <a:r>
              <a:rPr lang="ru-RU" b="1" smtClean="0"/>
              <a:t>Появление семени, в состав которого входит дифференцированный зародыш и эндосперм, который содержит питательные вещества для развития зародыша и проростка.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813300" y="1916113"/>
            <a:ext cx="4330700" cy="41671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200" b="1" smtClean="0"/>
              <a:t>Первые Покрытосеменные (Цветковые) растения появляются в юрском периоде.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0817"/>
            <a:ext cx="4206249" cy="4726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20713"/>
            <a:ext cx="9144000" cy="8556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dirty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Покрытосеменные характеризуются </a:t>
            </a:r>
            <a:r>
              <a:rPr lang="ru-RU" sz="3500" dirty="0" smtClean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dirty="0" smtClean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smtClean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следующими </a:t>
            </a:r>
            <a:r>
              <a:rPr lang="ru-RU" sz="3500" dirty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ароморфозами: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85225" cy="482441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/>
              <a:t>1. Всегда имеется пестик – замкнутый плодолистик с семязачатками.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    2. В большинстве случаев имеются «приманки» для насекомых – нектар и околоцветник. Это сделало возможным переход к энтомофилии (опылению насекомыми)..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    3. Имеется зародышевый мешок, структура которого обеспечивает двойное оплодотворение.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sz="2800" b="1" i="1" dirty="0" smtClean="0"/>
              <a:t>В настоящее время Покрытосеменные находятся в состоянии биологического прогресса.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sh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66</TotalTime>
  <Words>295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Bookman Old Style</vt:lpstr>
      <vt:lpstr>Fresh</vt:lpstr>
      <vt:lpstr>Ароморфозы в растительном мире</vt:lpstr>
      <vt:lpstr>Slide 2</vt:lpstr>
      <vt:lpstr>Основные ароморфозы в эволюции растений</vt:lpstr>
      <vt:lpstr>Основные ароморфозы в эволюции растений</vt:lpstr>
      <vt:lpstr>Основные ароморфозы в эволюции растений</vt:lpstr>
      <vt:lpstr>В начале мезозоя появляются первые Голосеменные растения, которые характеризуются рядом ароморфозов:</vt:lpstr>
      <vt:lpstr>Slide 7</vt:lpstr>
      <vt:lpstr>Покрытосеменные характеризуются  следующими ароморфозами: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Ароморфозы в растительном мире</dc:title>
  <dc:creator>user</dc:creator>
  <cp:lastModifiedBy>Windows User</cp:lastModifiedBy>
  <cp:revision>6</cp:revision>
  <dcterms:created xsi:type="dcterms:W3CDTF">2013-03-05T16:17:30Z</dcterms:created>
  <dcterms:modified xsi:type="dcterms:W3CDTF">2016-09-18T02:25:52Z</dcterms:modified>
</cp:coreProperties>
</file>