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Смешанные и широколиственные леса\0_6ba71_b470ec52_X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35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26029" y="3718679"/>
            <a:ext cx="8928992" cy="3139321"/>
          </a:xfrm>
          <a:prstGeom prst="rect">
            <a:avLst/>
          </a:prstGeom>
          <a:gradFill>
            <a:gsLst>
              <a:gs pos="35000">
                <a:schemeClr val="lt1">
                  <a:tint val="80000"/>
                  <a:satMod val="300000"/>
                  <a:alpha val="37000"/>
                </a:schemeClr>
              </a:gs>
              <a:gs pos="100000">
                <a:schemeClr val="lt1">
                  <a:shade val="30000"/>
                  <a:satMod val="200000"/>
                </a:schemeClr>
              </a:gs>
            </a:gsLst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latin typeface="Constantia" pitchFamily="18" charset="0"/>
              </a:rPr>
              <a:t>Зона </a:t>
            </a:r>
            <a:r>
              <a:rPr lang="ru-RU" sz="6600" b="1" i="1" dirty="0" smtClean="0">
                <a:latin typeface="Constantia" pitchFamily="18" charset="0"/>
              </a:rPr>
              <a:t>смешанных и широколиственных лесов</a:t>
            </a:r>
            <a:endParaRPr lang="ru-RU" sz="6600" b="1" i="1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:\Смешанные и широколиственные леса\156272_2807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285728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Географическое положение</a:t>
            </a:r>
            <a:endParaRPr lang="ru-RU" sz="36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714348" y="1857364"/>
            <a:ext cx="7715304" cy="2862322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3600" i="1" dirty="0" smtClean="0"/>
              <a:t>Зона смешанных и широколиственных лесов протянулась от западных границ России до Уральских гор, а затем тонкой полосой до истока реки Оби.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:\Смешанные и широколиственные леса\1949_2.13332796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488" y="357166"/>
            <a:ext cx="57150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/>
              <a:t>Климат</a:t>
            </a:r>
            <a:endParaRPr lang="ru-RU" sz="6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2000240"/>
            <a:ext cx="7000924" cy="3108543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i="1" dirty="0" smtClean="0"/>
              <a:t>Смешанные леса характерны тёплым летом и относительно холодной и долгой зимой. Годовая сумма атмосферных осадков до 600-700 мм. Коэффициент увлажнения в смешанных лесах обычно немного превышает единицу, но довольно сильно варьирует от года к году.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cs9971.userapi.com/u61076105/99263778/x_6bbedb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8652"/>
            <a:ext cx="9144000" cy="72866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357554" y="214290"/>
            <a:ext cx="3857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/>
              <a:t>Почвы</a:t>
            </a:r>
            <a:endParaRPr lang="ru-RU" sz="4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3214686"/>
            <a:ext cx="7500990" cy="3108543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2800" i="1" dirty="0" smtClean="0"/>
              <a:t>На севере под хвойно-широколиственными лесами распространены дерново-подзолистые почвы, а в южной части под широколиственными лесами- серые лесные почвы. Выделяют 3 основных горизонта: </a:t>
            </a:r>
            <a:r>
              <a:rPr lang="ru-RU" sz="2800" i="1" dirty="0" err="1" smtClean="0"/>
              <a:t>верхний-гумусовый</a:t>
            </a:r>
            <a:r>
              <a:rPr lang="ru-RU" sz="2800" i="1" dirty="0" smtClean="0"/>
              <a:t>(самый плодородный), горизонт вмывания и вымывания.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:\Смешанные и широколиственные леса\8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357422" y="357166"/>
            <a:ext cx="4714908" cy="646331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3600" dirty="0" smtClean="0"/>
              <a:t>       Растительность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857224" y="2143116"/>
            <a:ext cx="7715304" cy="3416320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i="1" dirty="0" smtClean="0"/>
              <a:t> </a:t>
            </a:r>
            <a:r>
              <a:rPr lang="ru-RU" sz="2400" i="1" dirty="0" smtClean="0"/>
              <a:t>Растительный мир широколиственных и смешанных  лесов многообразен. Ели, сосны, липы, клен, березы и осины. Под деревьями разрастаются кустарники: лещина, бересклет, бузина, малина, крушина, калина, а под ними - изобилие трав. Мох растет только в сырых темных местах. В таких плодородных лесах всегда много грибов и всевозможных лакомств из ягод. Много светолюбивых ягодных растений: земляники, малины, костяники, черники.</a:t>
            </a:r>
          </a:p>
        </p:txBody>
      </p:sp>
      <p:pic>
        <p:nvPicPr>
          <p:cNvPr id="17411" name="Picture 3" descr="H:\Смешанные и широколиственные леса\0018-012-Rastenija-shirokolistvennykh-les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5" y="0"/>
            <a:ext cx="9135470" cy="6858000"/>
          </a:xfrm>
          <a:prstGeom prst="rect">
            <a:avLst/>
          </a:prstGeom>
          <a:noFill/>
        </p:spPr>
      </p:pic>
      <p:pic>
        <p:nvPicPr>
          <p:cNvPr id="17412" name="Picture 4" descr="H:\Смешанные и широколиственные леса\b5g04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17413" name="Picture 5" descr="H:\Смешанные и широколиственные леса\tutpark1_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4" name="Picture 6" descr="H:\Смешанные и широколиственные леса\Fig_1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5" name="Picture 7" descr="H:\Смешанные и широколиственные леса\kwiat_001p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42908" y="0"/>
            <a:ext cx="9286908" cy="6858000"/>
          </a:xfrm>
          <a:prstGeom prst="rect">
            <a:avLst/>
          </a:prstGeom>
          <a:noFill/>
        </p:spPr>
      </p:pic>
      <p:pic>
        <p:nvPicPr>
          <p:cNvPr id="17418" name="Picture 10" descr="H:\Смешанные и широколиственные леса\8892_amur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142908" y="0"/>
            <a:ext cx="9286908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:\Смешанные и широколиственные леса\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71736" y="214290"/>
            <a:ext cx="4786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Животный мир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4643446"/>
            <a:ext cx="8643998" cy="1938992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2400" i="1" dirty="0" smtClean="0"/>
              <a:t>В зоне смешанных и широколиственных лесов находятся следующие животные: заяц-беляк, лось, белка, белка-летяга, глухарь. Из птиц здесь преобладают насекомоядные и зерноядные. А так же обитают: лесная кошка, бурый медведь, лесная куница, черный хорь, норка, ласка, белка</a:t>
            </a:r>
            <a:r>
              <a:rPr lang="ru-RU" i="1" dirty="0" smtClean="0"/>
              <a:t>.</a:t>
            </a:r>
          </a:p>
        </p:txBody>
      </p:sp>
      <p:pic>
        <p:nvPicPr>
          <p:cNvPr id="18435" name="Picture 3" descr="H:\Смешанные и широколиственные леса\pets_ (1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  <p:pic>
        <p:nvPicPr>
          <p:cNvPr id="18439" name="Picture 7" descr="H:\Смешанные и широколиственные леса\slid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8440" name="Picture 8" descr="H:\Смешанные и широколиственные леса\475ff774c89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41" name="Picture 9" descr="H:\Смешанные и широколиственные леса\snow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42" name="Picture 10" descr="H:\Смешанные и широколиственные леса\1-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43" name="Picture 11" descr="H:\Смешанные и широколиственные леса\401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vesti.kz/userdata/dc5b0b8f84fda40ab478594658f50a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652120" y="142852"/>
            <a:ext cx="3277598" cy="1754326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3600" b="1" i="1" dirty="0" smtClean="0"/>
              <a:t>Человек и его хозяйственная деятельность</a:t>
            </a:r>
            <a:endParaRPr lang="ru-RU" sz="36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4714884"/>
            <a:ext cx="8358246" cy="1938992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2400" i="1" dirty="0" smtClean="0"/>
              <a:t>Ландшафтные комплексы в значительной степени пострадали от хозяйственной деятельности человека. Человек  выкорчевывает леса, в гигантских количествах добывает полезные ископаемые. Загрязняет почву, воду, воздух.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:\Смешанные и широколиственные леса\f_182418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3568" y="500042"/>
            <a:ext cx="6960266" cy="646331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Проблемы и пути их решения</a:t>
            </a:r>
            <a:endParaRPr lang="ru-RU" sz="36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071538" y="2285992"/>
            <a:ext cx="7358114" cy="2246769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2800" i="1" dirty="0" smtClean="0"/>
              <a:t>Из-за благоприятных для земледелия почв сейчас уничтожены леса, они занимают менее 30% площади зоны.  Для сохранения растительного и животного мира создаются заповедники.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287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Anton</dc:creator>
  <cp:lastModifiedBy>Дмитрий Каленюк</cp:lastModifiedBy>
  <cp:revision>9</cp:revision>
  <dcterms:created xsi:type="dcterms:W3CDTF">2013-02-25T10:34:11Z</dcterms:created>
  <dcterms:modified xsi:type="dcterms:W3CDTF">2013-02-27T09:43:18Z</dcterms:modified>
</cp:coreProperties>
</file>