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818511-EAEA-4A49-8DA2-3B45B6113DE1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E2B8883-A501-4EE8-B8F3-FE40EAAB40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429000"/>
            <a:ext cx="8643966" cy="2000264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Развитие жизни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в </a:t>
            </a:r>
            <a:r>
              <a:rPr lang="ru-RU" sz="6000" b="1" dirty="0" smtClean="0"/>
              <a:t>кайнозойскую эру</a:t>
            </a:r>
            <a:endParaRPr lang="ru-RU" sz="6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848756" cy="938234"/>
          </a:xfrm>
        </p:spPr>
        <p:txBody>
          <a:bodyPr/>
          <a:lstStyle/>
          <a:p>
            <a:pPr algn="ctr"/>
            <a:r>
              <a:rPr lang="ru-RU" b="1" dirty="0" smtClean="0"/>
              <a:t>Флора неогенового периода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Наземная флора по составу мало отличалась от современной, продолжалось развитие покрытосеменных растений. Расцвет млекопитающих был тесно связан с развитием этих растений, являвшихся основной пищей растительноядных животных.</a:t>
            </a:r>
          </a:p>
          <a:p>
            <a:r>
              <a:rPr lang="ru-RU" sz="2600" dirty="0" smtClean="0"/>
              <a:t>Биогеографические провинции стали иметь очертания, близкие к современным. В течение неогена постепенно сокращались размеры тропической провинции.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86800" cy="1285884"/>
          </a:xfrm>
        </p:spPr>
        <p:txBody>
          <a:bodyPr/>
          <a:lstStyle/>
          <a:p>
            <a:pPr algn="ctr"/>
            <a:r>
              <a:rPr lang="ru-RU" b="1" dirty="0" smtClean="0"/>
              <a:t>Четвертичный период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686800" cy="5000659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Четвертичный период сильно отличается от всех более ранних. Главными его особенностями являются следующие: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Исключительно малая продолжительность, которая различными исследователями оценивается по-разному: от 600 тыс. до 2 млн. лет.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Главнейшим событием в истории периода является появление и развитие человека, человеческого общества и его культуры.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Важной особенностью периода являются гигантские материковые оледенения, вызванные сильным похолоданием климата.</a:t>
            </a:r>
          </a:p>
          <a:p>
            <a:pPr marL="457200" indent="-457200">
              <a:buFont typeface="+mj-lt"/>
              <a:buAutoNum type="arabicPeriod"/>
            </a:pPr>
            <a:endParaRPr lang="ru-RU" sz="2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pPr algn="ctr"/>
            <a:r>
              <a:rPr lang="ru-RU" b="1" dirty="0" smtClean="0"/>
              <a:t>Фауна четвертичного периода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 югу от границ ледника наряду с оленями, волками, лисицами и бурыми медведями обитали холоднолюбивые животные: шерстистый носорог, мамонт, северный олень, белая куропатка</a:t>
            </a:r>
          </a:p>
          <a:p>
            <a:r>
              <a:rPr lang="ru-RU" sz="2000" dirty="0" smtClean="0"/>
              <a:t>Вымерли теплолюбивые животные: гигантские носороги, древние слоны, пещерные львы и медведи</a:t>
            </a:r>
          </a:p>
          <a:p>
            <a:r>
              <a:rPr lang="ru-RU" sz="2000" dirty="0" smtClean="0"/>
              <a:t>Наиболее важное событие, отличающее четвертичный период от всех других, — появление и развитие человека. Ближайшими предками древнейших людей считаются австралопитеки, появившиеся более 2,5 млн. лет назад и жившие в конце неогена на территории Африки. </a:t>
            </a: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ist_img_11_te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8581"/>
            <a:ext cx="8001024" cy="6906581"/>
          </a:xfrm>
          <a:prstGeom prst="rect">
            <a:avLst/>
          </a:prstGeom>
        </p:spPr>
      </p:pic>
      <p:pic>
        <p:nvPicPr>
          <p:cNvPr id="7" name="Содержимое 3" descr="0c03e1ea2c074d2e42d5b6b1042caaac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57817" y="571480"/>
            <a:ext cx="3807857" cy="5572164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848756" cy="1009672"/>
          </a:xfrm>
        </p:spPr>
        <p:txBody>
          <a:bodyPr/>
          <a:lstStyle/>
          <a:p>
            <a:pPr algn="ctr"/>
            <a:r>
              <a:rPr lang="ru-RU" b="1" dirty="0" smtClean="0"/>
              <a:t>Флора четвертичного периода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Общей закономерностью развития флоры в течение четвертичного периода является неоднократное ее изменение и приспособление к похолоданию, обеднение видового состава и растительных сообществ, расширение травянистой и сокращение лесной растительности. В течение периода была сформирована современная растительность.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r>
              <a:rPr lang="ru-RU" dirty="0" smtClean="0"/>
              <a:t>Общие </a:t>
            </a:r>
            <a:r>
              <a:rPr lang="ru-RU" dirty="0" smtClean="0"/>
              <a:t>сведения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Кайнозойская эра, или как ее часто называют кайнозой, длится уже на протяжении 65,5 млн. лет. Началась она после вымирания многих видов животных в конце мела. Отметим, что в кайнозое живем мы по сегодняшнее время. Название в переводе с греческого языка значит «новая жизнь». Кайнозойская эра подразделяется на три периода: палеогеновый, неогеновый и четвертичный. Геологическая история четвертичного периода имеет присущие только ей отличительные особенности, поэтому она рассматривается отдельно.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Палеогеновый и неогеновый периоды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Долгое время палеогеновый и неогеновый периоды объединяли под единым названием — третичный период. Начиная с 1960 г. они рассматриваются как отдельные периоды. Отложения этих периодов составляют соответствующие системы, имеющие собственные названия. Внутри палеогена выделяют три отдела: палеоцен, эоцен и олигоцен; внутри неогена — два: миоцен и плиоцен. Этим отделам соответствуют эпохи с теми же названиями.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93823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Фауна </a:t>
            </a:r>
            <a:r>
              <a:rPr lang="ru-RU" sz="3200" b="1" dirty="0" smtClean="0"/>
              <a:t>палеогенового периода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Среди морских позвоночных господствовали костистые рыбы, появились морские млекопитающие — киты, дельфины, тюлени.</a:t>
            </a:r>
          </a:p>
          <a:p>
            <a:r>
              <a:rPr lang="ru-RU" sz="2000" dirty="0" smtClean="0"/>
              <a:t>Начиная с середины палеогена обособляются группы хищных, копытных, хоботных и приматов, появляются первые грызуны и насекомоядные.</a:t>
            </a:r>
          </a:p>
          <a:p>
            <a:r>
              <a:rPr lang="ru-RU" sz="2000" dirty="0" smtClean="0"/>
              <a:t>Среди хищных выделялся махайрод — огромный саблезубый тигр с громадными клыками.</a:t>
            </a:r>
          </a:p>
          <a:p>
            <a:r>
              <a:rPr lang="ru-RU" sz="2000" dirty="0" smtClean="0"/>
              <a:t>В сухих лесостепных участках Казахстана и Средней Азии обитали индрикотерии — гигантские безрогие носороги. Далекие предки слонов— </a:t>
            </a:r>
            <a:r>
              <a:rPr lang="ru-RU" sz="2000" dirty="0" err="1" smtClean="0"/>
              <a:t>палеомастодонты</a:t>
            </a:r>
            <a:r>
              <a:rPr lang="ru-RU" sz="2000" dirty="0" smtClean="0"/>
              <a:t> — достигали иногда размеров современных слонов, но хобот и бивни у них были еще очень небольшими.</a:t>
            </a:r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500x_custom_1278352551584_sabre-tooth-tiger-_1117360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7227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da8eca43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00042"/>
            <a:ext cx="9162662" cy="592933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pPr algn="ctr"/>
            <a:r>
              <a:rPr lang="ru-RU" b="1" dirty="0" smtClean="0"/>
              <a:t>Флора Палеогенового периода 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продолжение процесса развития цветковых покрытосеменных растений, которые распространились по всему земному шару.</a:t>
            </a:r>
          </a:p>
          <a:p>
            <a:endParaRPr lang="ru-RU" sz="2400" dirty="0"/>
          </a:p>
        </p:txBody>
      </p:sp>
      <p:pic>
        <p:nvPicPr>
          <p:cNvPr id="4" name="Рисунок 3" descr="barreda1H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2428868"/>
            <a:ext cx="4839030" cy="40228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77318" cy="93823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Фауна неогенового периода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Богатая морская фауна населяла тропическую провинцию — здесь жили все типы организмов, в особенности рифостроящие </a:t>
            </a:r>
            <a:r>
              <a:rPr lang="ru-RU" sz="1800" dirty="0" err="1" smtClean="0"/>
              <a:t>шестилучевые</a:t>
            </a:r>
            <a:r>
              <a:rPr lang="ru-RU" sz="1800" dirty="0" smtClean="0"/>
              <a:t> кораллы, различные иглокожие, губки, масса разнообразных рыб, много млекопитающих.</a:t>
            </a:r>
          </a:p>
          <a:p>
            <a:r>
              <a:rPr lang="ru-RU" sz="1800" dirty="0" smtClean="0"/>
              <a:t>Большие изменения произошли среди господствовавших млекопитающих, они быстро эволюционировали в Евразии и Африке. Вымерли многие примитивные формы — обитатели лесов, к условиям жизни в степях приспособились копытные, среди которых широко распространились гиппарионы, а также жирафы, носороги, олени</a:t>
            </a:r>
          </a:p>
          <a:p>
            <a:r>
              <a:rPr lang="ru-RU" sz="1800" dirty="0" smtClean="0"/>
              <a:t>Появились огромные мастодонты, имевшие две пары бивней, причем верхние бивни были развиты сильнее, чем нижние. Современные слоны появились в конце неогена, среди сравнительно недавно вымерших был мамонт.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8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9095539" cy="4429132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148</TotalTime>
  <Words>620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Развитие жизни  в кайнозойскую эру</vt:lpstr>
      <vt:lpstr>Общие сведения</vt:lpstr>
      <vt:lpstr>Палеогеновый и неогеновый периоды</vt:lpstr>
      <vt:lpstr>Фауна палеогенового периода</vt:lpstr>
      <vt:lpstr>Слайд 5</vt:lpstr>
      <vt:lpstr>Слайд 6</vt:lpstr>
      <vt:lpstr>Флора Палеогенового периода </vt:lpstr>
      <vt:lpstr>Фауна неогенового периода</vt:lpstr>
      <vt:lpstr>Слайд 9</vt:lpstr>
      <vt:lpstr>Флора неогенового периода</vt:lpstr>
      <vt:lpstr>Четвертичный период</vt:lpstr>
      <vt:lpstr>Фауна четвертичного периода</vt:lpstr>
      <vt:lpstr>Слайд 13</vt:lpstr>
      <vt:lpstr>Флора четвертичного периода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жизни в кайнозойскую эру</dc:title>
  <dc:creator>Admin</dc:creator>
  <cp:lastModifiedBy>Учитель</cp:lastModifiedBy>
  <cp:revision>17</cp:revision>
  <dcterms:created xsi:type="dcterms:W3CDTF">2013-02-27T12:33:16Z</dcterms:created>
  <dcterms:modified xsi:type="dcterms:W3CDTF">2013-03-01T10:39:26Z</dcterms:modified>
</cp:coreProperties>
</file>