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AbstractionMast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4868863"/>
            <a:ext cx="6659563" cy="936625"/>
          </a:xfrm>
        </p:spPr>
        <p:txBody>
          <a:bodyPr/>
          <a:lstStyle>
            <a:lvl1pPr>
              <a:defRPr b="1" cap="none" spc="5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nstantia" pitchFamily="18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779838" y="6165850"/>
            <a:ext cx="5364162" cy="692150"/>
          </a:xfrm>
        </p:spPr>
        <p:txBody>
          <a:bodyPr/>
          <a:lstStyle>
            <a:lvl1pPr marL="0" indent="0" algn="ctr">
              <a:buFontTx/>
              <a:buNone/>
              <a:defRPr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nstantia" pitchFamily="18" charset="0"/>
              </a:defRPr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80175" y="692150"/>
            <a:ext cx="1908175" cy="53292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55650" y="692150"/>
            <a:ext cx="5572125" cy="53292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5400" b="1" cap="none" spc="5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nstantia" pitchFamily="18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nstantia" pitchFamily="18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55650" y="1600200"/>
            <a:ext cx="3740150" cy="44211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740150" cy="44211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AbstractionSlaid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55650" y="692150"/>
            <a:ext cx="763270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55650" y="1600200"/>
            <a:ext cx="7632700" cy="442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edg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spc="200">
          <a:ln w="29210">
            <a:solidFill>
              <a:schemeClr val="accent3">
                <a:tint val="10000"/>
              </a:schemeClr>
            </a:solidFill>
          </a:ln>
          <a:solidFill>
            <a:srgbClr val="FFFFFF"/>
          </a:solidFill>
          <a:effectLst>
            <a:innerShdw blurRad="50800" dist="50800" dir="8100000">
              <a:srgbClr val="7D7D7D">
                <a:alpha val="73000"/>
              </a:srgbClr>
            </a:innerShdw>
          </a:effectLst>
          <a:latin typeface="Constantia" pitchFamily="18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Constantia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Constantia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Constantia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Constantia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b="1">
          <a:solidFill>
            <a:schemeClr val="bg1"/>
          </a:solidFill>
          <a:latin typeface="Constantia" pitchFamily="18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b="1">
          <a:solidFill>
            <a:schemeClr val="bg1"/>
          </a:solidFill>
          <a:latin typeface="Constantia" pitchFamily="18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b="1">
          <a:solidFill>
            <a:schemeClr val="bg1"/>
          </a:solidFill>
          <a:latin typeface="Constantia" pitchFamily="18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b="1">
          <a:solidFill>
            <a:schemeClr val="bg1"/>
          </a:solidFill>
          <a:latin typeface="Constantia" pitchFamily="18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bg1"/>
          </a:solidFill>
          <a:latin typeface="Constantia" pitchFamily="18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4868863"/>
            <a:ext cx="6929454" cy="936625"/>
          </a:xfrm>
        </p:spPr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2600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Развитие представлений о происхождении жизни на Земле</a:t>
            </a:r>
            <a:endParaRPr lang="ru-RU" sz="2600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Проверочная работа</a:t>
            </a: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ВЫПОЛНИТЕ ТЕСТ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Назовите ученого, который первым высказал гипотезу абиогенного происхождения органических соединений, сформулировал естественнонаучную теорию происхождения жизни на Земле.</a:t>
            </a:r>
          </a:p>
          <a:p>
            <a:pPr marL="0" indent="0">
              <a:buNone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1) А. И. Опарин</a:t>
            </a:r>
          </a:p>
          <a:p>
            <a:pPr marL="0" indent="0">
              <a:buNone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2) С. Миллер</a:t>
            </a:r>
          </a:p>
          <a:p>
            <a:pPr marL="0" indent="0">
              <a:buNone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3) В. М.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Волькенштейн</a:t>
            </a: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4) Л. Пастер</a:t>
            </a:r>
          </a:p>
          <a:p>
            <a:pPr>
              <a:buNone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5) Ф.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Реди</a:t>
            </a: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571480"/>
            <a:ext cx="7786742" cy="5449908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</a:t>
            </a: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чем заключается вклад Л. Пастера в развитие представлений о происхождении жизни на Земле?</a:t>
            </a:r>
          </a:p>
          <a:p>
            <a:pPr marL="0" indent="0">
              <a:buNone/>
            </a:pP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1) впервые высказал предположение о составе первичной атмосферы Земли и о возможности образования органических соединений из неорганических под действием мощных электрических разрядов</a:t>
            </a:r>
          </a:p>
          <a:p>
            <a:pPr marL="0" indent="0">
              <a:buNone/>
            </a:pP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2) впервые экспериментально доказал возможность образования аминокислот из неорганических соединений</a:t>
            </a:r>
          </a:p>
          <a:p>
            <a:pPr marL="0" indent="0">
              <a:buNone/>
            </a:pP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3) доказал невозможность самозарождения микроорганизмов</a:t>
            </a:r>
          </a:p>
          <a:p>
            <a:pPr marL="0" indent="0">
              <a:buNone/>
            </a:pP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4) доказал невозможность непосредственно­го возникновения высокоорганизованных живых существ из неживой природы</a:t>
            </a:r>
          </a:p>
          <a:p>
            <a:pPr marL="0" indent="0">
              <a:buNone/>
            </a:pPr>
            <a:endParaRPr lang="ru-RU" sz="24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650" y="714356"/>
            <a:ext cx="7632700" cy="5307032"/>
          </a:xfrm>
        </p:spPr>
        <p:txBody>
          <a:bodyPr/>
          <a:lstStyle/>
          <a:p>
            <a:pPr marL="0" indent="0">
              <a:buNone/>
            </a:pP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Один из ученых провел следующий опыт. Он вложил в стеклянные сосуды свежее мясо. Часть сосудов он оставил открытыми, а часть сосудов накрыл марлей. Через несколько дней в мясе, лежащем в открытых сосудах, появились личинки мух. На мясе в сосудах, обвязанных марлей, личинок не было. Этот ученый сделал вывод, что личинки зарождаются не из самого мяса (как было принято считать), а из яиц, отложенных мухами. </a:t>
            </a:r>
          </a:p>
          <a:p>
            <a:pPr marL="0" indent="0">
              <a:buNone/>
            </a:pP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1) Ван </a:t>
            </a:r>
            <a:r>
              <a:rPr lang="ru-RU" sz="2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Гельмонт</a:t>
            </a: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marL="0" indent="0">
              <a:buNone/>
            </a:pP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2) Л. Пастер </a:t>
            </a:r>
          </a:p>
          <a:p>
            <a:pPr marL="0" indent="0">
              <a:buNone/>
            </a:pP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3) Ф. </a:t>
            </a:r>
            <a:r>
              <a:rPr lang="ru-RU" sz="2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Реди</a:t>
            </a: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marL="0" indent="0">
              <a:buNone/>
            </a:pP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4) А. И. Опарин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642918"/>
            <a:ext cx="7858180" cy="5378470"/>
          </a:xfrm>
        </p:spPr>
        <p:txBody>
          <a:bodyPr/>
          <a:lstStyle/>
          <a:p>
            <a:pPr marL="0" indent="0">
              <a:buNone/>
            </a:pP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Один из ученых провел следующий опыт. Он поместил питательный бульон в колбу с длинным узким горлышком </a:t>
            </a: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-образной формы. Затем он прокипятил бульон, чтобы убить находящихся там микробов. Микробы не появлялись в бульоне месяцами до тех пор, пока колбу не переворачивали и бульон не касался </a:t>
            </a: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-образного колена горлышка, где находились осевшие там микробы. Эти опыты доказали невозможность самопроизвольного зарождения. Назовите этого ученого.</a:t>
            </a:r>
          </a:p>
          <a:p>
            <a:pPr marL="0" indent="0">
              <a:buNone/>
            </a:pP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1) Ван </a:t>
            </a:r>
            <a:r>
              <a:rPr lang="ru-RU" sz="2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Гельмонт</a:t>
            </a:r>
            <a:endParaRPr lang="ru-RU" sz="2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2) Л. Пастер</a:t>
            </a:r>
          </a:p>
          <a:p>
            <a:pPr marL="0" indent="0">
              <a:buNone/>
            </a:pP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3) Ф. </a:t>
            </a:r>
            <a:r>
              <a:rPr lang="ru-RU" sz="2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Реди</a:t>
            </a:r>
            <a:endParaRPr lang="ru-RU" sz="2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4) А. И. Опарин</a:t>
            </a:r>
          </a:p>
          <a:p>
            <a:pPr marL="0" indent="0">
              <a:buNone/>
            </a:pP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5) С. Миллер</a:t>
            </a:r>
          </a:p>
          <a:p>
            <a:endParaRPr lang="ru-RU" sz="22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692150"/>
            <a:ext cx="7745440" cy="792163"/>
          </a:xfrm>
        </p:spPr>
        <p:txBody>
          <a:bodyPr/>
          <a:lstStyle/>
          <a:p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II. 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ОТВЕТЬТЕ НА ВОПРОСЫ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arenR"/>
            </a:pPr>
            <a:r>
              <a:rPr lang="ru-RU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Какие условия необходимы для возникновения живых организмов по мнению древнегреческих философов?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вам известно о теории вечности жизни?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вы думаете о теории занесения «семян жизни» на Землю из космоса?</a:t>
            </a:r>
            <a:endParaRPr lang="ru-RU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bstraction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Abstraction</Template>
  <TotalTime>53</TotalTime>
  <Words>376</Words>
  <Application>Microsoft Office PowerPoint</Application>
  <PresentationFormat>Экран (4:3)</PresentationFormat>
  <Paragraphs>29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Abstraction</vt:lpstr>
      <vt:lpstr>Развитие представлений о происхождении жизни на Земле</vt:lpstr>
      <vt:lpstr>I. ВЫПОЛНИТЕ ТЕСТ</vt:lpstr>
      <vt:lpstr>Презентация PowerPoint</vt:lpstr>
      <vt:lpstr>Презентация PowerPoint</vt:lpstr>
      <vt:lpstr>Презентация PowerPoint</vt:lpstr>
      <vt:lpstr>II. ОТВЕТЬТЕ НА ВОПРОСЫ</vt:lpstr>
    </vt:vector>
  </TitlesOfParts>
  <Company>школа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Учитель</dc:creator>
  <cp:lastModifiedBy>Дмитрий Каленюк</cp:lastModifiedBy>
  <cp:revision>7</cp:revision>
  <dcterms:created xsi:type="dcterms:W3CDTF">2013-02-18T05:40:26Z</dcterms:created>
  <dcterms:modified xsi:type="dcterms:W3CDTF">2013-02-20T14:03:24Z</dcterms:modified>
</cp:coreProperties>
</file>