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4609845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5220934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1098857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0531961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3826517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5777742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522107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9843289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097953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885875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9821950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68876-0535-4BCE-BBAF-8237E75F49AF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FC251-3A40-4E38-B203-1C9FB2F001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1170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57290" y="285728"/>
            <a:ext cx="432048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                         </a:t>
            </a:r>
            <a:r>
              <a:rPr lang="ru-RU" sz="8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Япония</a:t>
            </a:r>
            <a:endParaRPr lang="ru-RU" sz="8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47791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>
                <a:lumMod val="0"/>
                <a:lumOff val="100000"/>
                <a:alpha val="49000"/>
              </a:srgbClr>
            </a:gs>
            <a:gs pos="17999">
              <a:srgbClr val="99CCFF"/>
            </a:gs>
            <a:gs pos="36000">
              <a:srgbClr val="9966FF">
                <a:alpha val="14000"/>
              </a:srgbClr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5668682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smtClean="0"/>
              <a:t>Проблемы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/>
              <a:t>Проблема </a:t>
            </a:r>
            <a:r>
              <a:rPr lang="ru-RU" sz="2400" dirty="0" smtClean="0"/>
              <a:t>1. </a:t>
            </a:r>
            <a:r>
              <a:rPr lang="ru-RU" sz="2400" dirty="0"/>
              <a:t>В японской экономике до сих пор существуют неэффективные отрасли, что негативно сказывается на уровне производительности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/>
              <a:t>Проблема </a:t>
            </a:r>
            <a:r>
              <a:rPr lang="ru-RU" sz="2400" dirty="0" smtClean="0"/>
              <a:t>2. </a:t>
            </a:r>
            <a:r>
              <a:rPr lang="ru-RU" sz="2400" dirty="0"/>
              <a:t>"Старение" Японии является серьезной угрозой повышения производительности труда в будущем.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Проблема 3. </a:t>
            </a:r>
            <a:r>
              <a:rPr lang="ru-RU" sz="2400" dirty="0"/>
              <a:t>Япония может столкнуться с "болезнью развитых стран" - изменением системы </a:t>
            </a:r>
            <a:r>
              <a:rPr lang="ru-RU" sz="2400" dirty="0" smtClean="0"/>
              <a:t>ценностей.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2800" dirty="0"/>
              <a:t> 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5715721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142852"/>
            <a:ext cx="39290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Общее сведения</a:t>
            </a:r>
            <a:r>
              <a:rPr lang="ru-RU" sz="3200" b="1" dirty="0" smtClean="0"/>
              <a:t>:</a:t>
            </a:r>
          </a:p>
          <a:p>
            <a:endParaRPr lang="ru-RU" sz="1600" b="1" dirty="0"/>
          </a:p>
          <a:p>
            <a:r>
              <a:rPr lang="ru-RU" sz="1600" b="1" u="sng" dirty="0"/>
              <a:t>Площадь</a:t>
            </a:r>
            <a:r>
              <a:rPr lang="ru-RU" sz="1600" b="1" dirty="0"/>
              <a:t>: </a:t>
            </a:r>
            <a:r>
              <a:rPr lang="ru-RU" sz="1600" dirty="0"/>
              <a:t>377,8 тыс. кв. км </a:t>
            </a:r>
          </a:p>
          <a:p>
            <a:r>
              <a:rPr lang="ru-RU" sz="1600" u="sng" dirty="0"/>
              <a:t>Население</a:t>
            </a:r>
            <a:r>
              <a:rPr lang="ru-RU" sz="1600" dirty="0"/>
              <a:t>: 124, 959 млн. чел. </a:t>
            </a:r>
          </a:p>
          <a:p>
            <a:r>
              <a:rPr lang="ru-RU" sz="1600" b="1" u="sng" dirty="0"/>
              <a:t>Столица</a:t>
            </a:r>
            <a:r>
              <a:rPr lang="ru-RU" sz="1600" b="1" dirty="0"/>
              <a:t>: </a:t>
            </a:r>
            <a:r>
              <a:rPr lang="ru-RU" sz="1600" dirty="0"/>
              <a:t>Токио (7,976 млн. чел.) </a:t>
            </a:r>
            <a:r>
              <a:rPr lang="en-US" sz="1600" dirty="0"/>
              <a:t> </a:t>
            </a:r>
            <a:endParaRPr lang="ru-RU" sz="1600" dirty="0"/>
          </a:p>
          <a:p>
            <a:r>
              <a:rPr lang="ru-RU" sz="1600" b="1" u="sng" dirty="0" smtClean="0"/>
              <a:t>Официальный </a:t>
            </a:r>
            <a:r>
              <a:rPr lang="ru-RU" sz="1600" b="1" u="sng" dirty="0"/>
              <a:t>язык</a:t>
            </a:r>
            <a:r>
              <a:rPr lang="ru-RU" sz="1600" b="1" dirty="0"/>
              <a:t>: </a:t>
            </a:r>
            <a:r>
              <a:rPr lang="ru-RU" sz="1600" dirty="0"/>
              <a:t>японский </a:t>
            </a:r>
          </a:p>
          <a:p>
            <a:r>
              <a:rPr lang="ru-RU" sz="1600" b="1" u="sng" dirty="0"/>
              <a:t>Господствующая религия</a:t>
            </a:r>
            <a:r>
              <a:rPr lang="ru-RU" sz="1600" b="1" dirty="0"/>
              <a:t>: </a:t>
            </a:r>
            <a:r>
              <a:rPr lang="ru-RU" sz="1600" dirty="0" smtClean="0"/>
              <a:t>синтоизм</a:t>
            </a:r>
            <a:r>
              <a:rPr lang="ru-RU" sz="1600" dirty="0"/>
              <a:t>, буддизм </a:t>
            </a:r>
          </a:p>
          <a:p>
            <a:r>
              <a:rPr lang="ru-RU" sz="1600" b="1" u="sng" dirty="0"/>
              <a:t>Экспорт</a:t>
            </a:r>
            <a:r>
              <a:rPr lang="ru-RU" sz="1600" b="1" dirty="0"/>
              <a:t>: </a:t>
            </a:r>
            <a:r>
              <a:rPr lang="ru-RU" sz="1600" b="1" i="1" dirty="0"/>
              <a:t>продукция машиностроения, автомобили, суда, электронное оборудование, сталь, химикаты, текстиль </a:t>
            </a:r>
          </a:p>
          <a:p>
            <a:r>
              <a:rPr lang="ru-RU" sz="1600" b="1" u="sng" dirty="0"/>
              <a:t>Государственный строй</a:t>
            </a:r>
            <a:r>
              <a:rPr lang="ru-RU" sz="1600" b="1" dirty="0"/>
              <a:t>: </a:t>
            </a:r>
            <a:r>
              <a:rPr lang="ru-RU" sz="1600" dirty="0"/>
              <a:t>конституционная монархия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813013"/>
            <a:ext cx="4536261" cy="3025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188640"/>
            <a:ext cx="4992671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224885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340768"/>
            <a:ext cx="3960440" cy="4032448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/>
              <a:t>Япония - островное государство в северо-западной части Тихого океана, расположенное близ побережья Восточной Азии. Япония - сравнительно небольшая по площади страна. Общая площадь - 377,8 кв. км.</a:t>
            </a:r>
            <a:br>
              <a:rPr lang="ru-RU" sz="1600" dirty="0"/>
            </a:br>
            <a:r>
              <a:rPr lang="ru-RU" sz="1600" dirty="0"/>
              <a:t>Япония отделена от материка Восточно-Китайским, Японским и Охотским морями. С востока и юго-востока страну омывают воды Тихого </a:t>
            </a:r>
            <a:r>
              <a:rPr lang="ru-RU" sz="1600" dirty="0" smtClean="0"/>
              <a:t>океана. Связь страны с </a:t>
            </a:r>
            <a:r>
              <a:rPr lang="ru-RU" sz="1600" dirty="0"/>
              <a:t>другими странами мира осуществляется морским путём. Положение Японии на стыке материка Евразия и Тихого океана открывает очень большие возможности для участия страны в международном разделении труда. </a:t>
            </a:r>
            <a:br>
              <a:rPr lang="ru-RU" sz="1600" dirty="0"/>
            </a:br>
            <a:r>
              <a:rPr lang="ru-RU" sz="1600" dirty="0"/>
              <a:t>Япония - горная страна (75% территории). </a:t>
            </a:r>
            <a:r>
              <a:rPr lang="ru-RU" sz="1600" dirty="0" smtClean="0"/>
              <a:t>Основная </a:t>
            </a:r>
            <a:r>
              <a:rPr lang="ru-RU" sz="1600" dirty="0"/>
              <a:t>часть населения страны проживает на прибрежных равнинах (в основном по тихоокеанскому побережью островов). </a:t>
            </a:r>
            <a:br>
              <a:rPr lang="ru-RU" sz="1600" dirty="0"/>
            </a:br>
            <a:r>
              <a:rPr lang="ru-RU" sz="1600" dirty="0"/>
              <a:t>Реки Японии многочисленны, имеют короткие, весьма крутые продольные профили и несудоходны, но используются для сплава леса. Самые крупные реки весьма полноводны. На многих из них построены гидроэлектростанции</a:t>
            </a:r>
            <a:r>
              <a:rPr lang="ru-RU" sz="1800" dirty="0"/>
              <a:t>.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0902" y="0"/>
            <a:ext cx="5203903" cy="4725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135404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6832"/>
            <a:ext cx="3096344" cy="3447256"/>
          </a:xfrm>
        </p:spPr>
        <p:txBody>
          <a:bodyPr>
            <a:noAutofit/>
          </a:bodyPr>
          <a:lstStyle/>
          <a:p>
            <a:pPr algn="l"/>
            <a:r>
              <a:rPr lang="ru-RU" sz="1600" b="1" i="1" dirty="0"/>
              <a:t>Климат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>Японии </a:t>
            </a:r>
            <a:r>
              <a:rPr lang="ru-RU" sz="1400" dirty="0"/>
              <a:t>существенно зависит от широты и меняется от прохладного и умеренного до </a:t>
            </a:r>
            <a:r>
              <a:rPr lang="ru-RU" sz="1400" dirty="0" smtClean="0"/>
              <a:t>субтропического климата. Климатические </a:t>
            </a:r>
            <a:r>
              <a:rPr lang="ru-RU" sz="1400" dirty="0"/>
              <a:t>условия Японии в целом достаточно благоприятны для ведения хозяйства и проживания людей. Обычно выделяют 4 климатические </a:t>
            </a:r>
            <a:r>
              <a:rPr lang="ru-RU" sz="1400" dirty="0" smtClean="0"/>
              <a:t>зоны:</a:t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u="sng" dirty="0"/>
              <a:t>Зона умеренного океанического климата с холодным летом </a:t>
            </a:r>
            <a:r>
              <a:rPr lang="ru-RU" sz="1400" dirty="0"/>
              <a:t>- о Хоккайдо. </a:t>
            </a:r>
            <a:br>
              <a:rPr lang="ru-RU" sz="1400" dirty="0"/>
            </a:b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u="sng" dirty="0" smtClean="0"/>
              <a:t>Зона умеренного океанического климата с тёплым летом</a:t>
            </a:r>
            <a:br>
              <a:rPr lang="ru-RU" sz="1400" u="sng" dirty="0" smtClean="0"/>
            </a:br>
            <a:r>
              <a:rPr lang="ru-RU" sz="1400" u="sng" dirty="0" smtClean="0"/>
              <a:t/>
            </a:r>
            <a:br>
              <a:rPr lang="ru-RU" sz="1400" u="sng" dirty="0" smtClean="0"/>
            </a:br>
            <a:r>
              <a:rPr lang="ru-RU" sz="1400" u="sng" dirty="0" smtClean="0"/>
              <a:t>Зона </a:t>
            </a:r>
            <a:r>
              <a:rPr lang="ru-RU" sz="1400" u="sng" dirty="0"/>
              <a:t>влажного субтропического климата </a:t>
            </a:r>
            <a:r>
              <a:rPr lang="ru-RU" sz="1400" dirty="0"/>
              <a:t>- южная часть о Хонсю, о Сикоку, о </a:t>
            </a:r>
            <a:r>
              <a:rPr lang="ru-RU" sz="1400" dirty="0" err="1"/>
              <a:t>Кюсю</a:t>
            </a:r>
            <a:r>
              <a:rPr lang="ru-RU" sz="1400" dirty="0"/>
              <a:t>, северная част архипелага </a:t>
            </a:r>
            <a:r>
              <a:rPr lang="ru-RU" sz="1400" dirty="0" err="1"/>
              <a:t>Рюкю</a:t>
            </a:r>
            <a:r>
              <a:rPr lang="ru-RU" sz="1400" dirty="0"/>
              <a:t>.</a:t>
            </a:r>
            <a:br>
              <a:rPr lang="ru-RU" sz="1400" dirty="0"/>
            </a:b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u="sng" dirty="0"/>
              <a:t>Зона тропического климата </a:t>
            </a:r>
            <a:r>
              <a:rPr lang="ru-RU" sz="1400" dirty="0"/>
              <a:t>- южная часть архипелага </a:t>
            </a:r>
            <a:r>
              <a:rPr lang="ru-RU" sz="1400" dirty="0" err="1"/>
              <a:t>Рюкю</a:t>
            </a:r>
            <a:r>
              <a:rPr lang="ru-RU" sz="1400" dirty="0"/>
              <a:t>, о Окинава.</a:t>
            </a:r>
            <a:br>
              <a:rPr lang="ru-RU" sz="1400" dirty="0"/>
            </a:b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 </a:t>
            </a:r>
            <a:br>
              <a:rPr lang="ru-RU" sz="1400" dirty="0"/>
            </a:br>
            <a:endParaRPr lang="ru-RU" sz="14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428992" y="214290"/>
            <a:ext cx="0" cy="62646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86266" y="836712"/>
            <a:ext cx="34563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Важнейшим фактором, формирующим климат, являются муссоны, летом сопровождающиеся тайфунами и ливнями, а зимой - снегопадами. </a:t>
            </a:r>
            <a:br>
              <a:rPr lang="ru-RU" sz="1400" dirty="0" smtClean="0"/>
            </a:br>
            <a:r>
              <a:rPr lang="ru-RU" sz="1400" dirty="0" smtClean="0"/>
              <a:t> </a:t>
            </a:r>
            <a:br>
              <a:rPr lang="ru-RU" sz="1400" dirty="0" smtClean="0"/>
            </a:br>
            <a:r>
              <a:rPr lang="ru-RU" sz="1400" dirty="0" smtClean="0"/>
              <a:t>На севере страны климат умеренный, а на юге - субтропический и тропический муссонный. Лето достаточно жаркое по всей стране - от +30 С на севере, до +38 С на юге. Летом выпадает максимальное количество осадков - от 700 мм. на севере, до 1200 - на юге, при этом влажность воздуха очень высока. Средняя температура зимы - от -15 С, до – 5.  </a:t>
            </a:r>
            <a:endParaRPr lang="ru-RU" sz="1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4077072"/>
            <a:ext cx="5328592" cy="2765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732756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92893"/>
            <a:ext cx="5630400" cy="6250706"/>
          </a:xfrm>
        </p:spPr>
        <p:txBody>
          <a:bodyPr>
            <a:noAutofit/>
          </a:bodyPr>
          <a:lstStyle/>
          <a:p>
            <a:pPr algn="l"/>
            <a:r>
              <a:rPr lang="ru-RU" sz="3200" b="1" i="1" u="sng" dirty="0"/>
              <a:t>Природные </a:t>
            </a:r>
            <a:r>
              <a:rPr lang="ru-RU" sz="3200" b="1" i="1" u="sng" dirty="0" smtClean="0"/>
              <a:t>ресурсы</a:t>
            </a:r>
            <a:br>
              <a:rPr lang="ru-RU" sz="3200" b="1" i="1" u="sng" dirty="0" smtClean="0"/>
            </a:br>
            <a:r>
              <a:rPr lang="ru-RU" sz="3200" b="1" i="1" u="sng" dirty="0" smtClean="0"/>
              <a:t/>
            </a:r>
            <a:br>
              <a:rPr lang="ru-RU" sz="3200" b="1" i="1" u="sng" dirty="0" smtClean="0"/>
            </a:br>
            <a:r>
              <a:rPr lang="ru-RU" sz="1600" dirty="0" smtClean="0"/>
              <a:t>Япония </a:t>
            </a:r>
            <a:r>
              <a:rPr lang="ru-RU" sz="1600" dirty="0"/>
              <a:t>бедна полезными ископаемыми. </a:t>
            </a:r>
            <a:br>
              <a:rPr lang="ru-RU" sz="1600" dirty="0"/>
            </a:br>
            <a:r>
              <a:rPr lang="ru-RU" sz="1600" dirty="0"/>
              <a:t>Р</a:t>
            </a:r>
            <a:r>
              <a:rPr lang="ru-RU" sz="1600" dirty="0" smtClean="0"/>
              <a:t>аспространены подзолистые </a:t>
            </a:r>
            <a:r>
              <a:rPr lang="ru-RU" sz="1600" dirty="0"/>
              <a:t>и торфянистые почвы, </a:t>
            </a:r>
            <a:r>
              <a:rPr lang="ru-RU" sz="1600" dirty="0" smtClean="0"/>
              <a:t>бурые, </a:t>
            </a:r>
            <a:r>
              <a:rPr lang="ru-RU" sz="1600" dirty="0"/>
              <a:t>лесные, красноземы. </a:t>
            </a:r>
            <a:br>
              <a:rPr lang="ru-RU" sz="1600" dirty="0"/>
            </a:br>
            <a:r>
              <a:rPr lang="ru-RU" sz="1600" dirty="0"/>
              <a:t>Свыше 2/3 </a:t>
            </a:r>
            <a:r>
              <a:rPr lang="ru-RU" sz="1600" dirty="0" smtClean="0"/>
              <a:t>территорию </a:t>
            </a:r>
            <a:r>
              <a:rPr lang="ru-RU" sz="1600" dirty="0"/>
              <a:t>Японии занимают леса, кустарники. Хвойные породы составляют 50% общих запасов древесины и 37% всей лесной площади. Всего во флоре Японии насчитывается около 300 видов трав и свыше 700 видов деревьев и кустарников. </a:t>
            </a:r>
            <a:br>
              <a:rPr lang="ru-RU" sz="1600" dirty="0"/>
            </a:br>
            <a:r>
              <a:rPr lang="ru-RU" sz="1600" dirty="0"/>
              <a:t>По сравнению с богатейшей флорой, фауну Японии можно считать довольно бедной. Среди хищников выделяются медведи. Практически на всех островах обитают лисица и барсук, японский пятнистый олень. </a:t>
            </a:r>
            <a:br>
              <a:rPr lang="ru-RU" sz="1600" dirty="0"/>
            </a:br>
            <a:r>
              <a:rPr lang="ru-RU" sz="1600" dirty="0"/>
              <a:t>Реки Японии многочисленны, но </a:t>
            </a:r>
            <a:r>
              <a:rPr lang="ru-RU" sz="1600" dirty="0" err="1"/>
              <a:t>малопротяжённы</a:t>
            </a:r>
            <a:r>
              <a:rPr lang="ru-RU" sz="1600" dirty="0"/>
              <a:t>. Крупнейшая из них - река </a:t>
            </a:r>
            <a:r>
              <a:rPr lang="ru-RU" sz="1600" dirty="0" err="1"/>
              <a:t>Синако</a:t>
            </a:r>
            <a:r>
              <a:rPr lang="ru-RU" sz="1600" dirty="0"/>
              <a:t> ( 367 км ). Большинство рек - это бурные горные потоки, источники гидроэнергетики. Для судоходства реки непригодны. Озёра в Японии двух типов: глубоководные горные и мелководные, расположенные на прибрежных низменностях. Обилие рек, озёр, подземных вод, которыми щедро награждена Япония, оказывает благотворное влияние на развитие сельского хозяйства и промышленности.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116632"/>
            <a:ext cx="3482380" cy="2618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0855" y="4077072"/>
            <a:ext cx="3432043" cy="2574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003321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2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4896544" cy="616931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u="sng" dirty="0" smtClean="0"/>
              <a:t>Население </a:t>
            </a:r>
            <a:r>
              <a:rPr lang="ru-RU" sz="3600" b="1" i="1" u="sng" dirty="0"/>
              <a:t>и </a:t>
            </a:r>
            <a:r>
              <a:rPr lang="ru-RU" sz="3600" b="1" i="1" u="sng" dirty="0" smtClean="0"/>
              <a:t>культура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Япония - густонаселенная страна. Население Японии составляет  127,76 млн человек и занимает  </a:t>
            </a:r>
            <a:r>
              <a:rPr lang="ru-RU" sz="1800" b="1" dirty="0"/>
              <a:t>8</a:t>
            </a:r>
            <a:r>
              <a:rPr lang="ru-RU" sz="1800" dirty="0"/>
              <a:t> место в мире. </a:t>
            </a:r>
            <a:br>
              <a:rPr lang="ru-RU" sz="1800" dirty="0"/>
            </a:br>
            <a:r>
              <a:rPr lang="ru-RU" sz="1800" dirty="0"/>
              <a:t>Основными этническими группами являются японцы - 99%, корейцы - 0,5%, </a:t>
            </a:r>
            <a:r>
              <a:rPr lang="ru-RU" sz="1800" dirty="0" smtClean="0"/>
              <a:t>китайцы. Государственный </a:t>
            </a:r>
            <a:r>
              <a:rPr lang="ru-RU" sz="1800" dirty="0"/>
              <a:t>язык </a:t>
            </a:r>
            <a:r>
              <a:rPr lang="ru-RU" sz="1800" dirty="0" smtClean="0"/>
              <a:t>японский.</a:t>
            </a:r>
            <a:br>
              <a:rPr lang="ru-RU" sz="1800" dirty="0" smtClean="0"/>
            </a:br>
            <a:r>
              <a:rPr lang="ru-RU" sz="1800" dirty="0" smtClean="0"/>
              <a:t>В </a:t>
            </a:r>
            <a:r>
              <a:rPr lang="ru-RU" sz="1800" dirty="0"/>
              <a:t>стране очень высок уровень урбанизации - более 76% населения проживают в городах. По уровню урбанизации государство вышло на первое место в мире.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Соотношение мужчин и женщин в населении Японии почти равно единице. Необходимо отметить, что Япония отличается самой высокой в мире средней продолжительностью жизни (77 лет - мужчины, 82 года - женщины). Япония вышла на первое место в мире по доле престарелого населения среди граждан страны. 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404665"/>
            <a:ext cx="4110501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4790" y="3986538"/>
            <a:ext cx="3921335" cy="2610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283623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5035430" cy="6715148"/>
          </a:xfrm>
        </p:spPr>
        <p:txBody>
          <a:bodyPr>
            <a:noAutofit/>
          </a:bodyPr>
          <a:lstStyle/>
          <a:p>
            <a:pPr algn="l"/>
            <a:r>
              <a:rPr lang="ru-RU" sz="3200" b="1" i="1" dirty="0" smtClean="0"/>
              <a:t>Промышленность</a:t>
            </a: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800" dirty="0"/>
              <a:t>В последние десятилетия Япония выступает как одна из ведущих экономических держав, является второй по величине национальной экономической силой в мире. Население Японии составляет примерно 2,3% общемировой численности, но создаёт около 16% валового мирового продукта (</a:t>
            </a:r>
            <a:r>
              <a:rPr lang="ru-RU" sz="1800" dirty="0" smtClean="0"/>
              <a:t>ВМП). </a:t>
            </a:r>
            <a:r>
              <a:rPr lang="ru-RU" sz="1800" dirty="0"/>
              <a:t> </a:t>
            </a:r>
            <a:br>
              <a:rPr lang="ru-RU" sz="1800" dirty="0"/>
            </a:br>
            <a:r>
              <a:rPr lang="ru-RU" sz="1800" dirty="0"/>
              <a:t>В Японии развиты черная и цветная металлургия, машиностроение, химическая и пищевая промышленность. Хотя Япония является крупнейшим импортёром сырья для большинства этих отраслей, тем не менее по выпуску продукции многих отраслей страна часто занимает 1-2 место в мире. Причём промышленность концентрируется в основном в пределах Тихоокеанского промышленного пояса (на 13% территории страны выпускается почти 80% промышленной продукции). 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18" y="285728"/>
            <a:ext cx="3571900" cy="2447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storage0.dms.mpinteractiv.ro/media/401/781/10376/5437451/1/14.jpg?width=3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643314"/>
            <a:ext cx="3524273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169704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992" y="4144516"/>
            <a:ext cx="4341574" cy="2713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35004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/>
              <a:t>Сельское </a:t>
            </a:r>
            <a:r>
              <a:rPr lang="ru-RU" sz="3600" b="1" i="1" dirty="0" smtClean="0"/>
              <a:t>хозяйство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 </a:t>
            </a:r>
            <a:br>
              <a:rPr lang="ru-RU" sz="1800" dirty="0"/>
            </a:br>
            <a:r>
              <a:rPr lang="ru-RU" sz="1800" dirty="0"/>
              <a:t> </a:t>
            </a:r>
            <a:br>
              <a:rPr lang="ru-RU" sz="1800" dirty="0"/>
            </a:br>
            <a:r>
              <a:rPr lang="ru-RU" sz="1800" dirty="0"/>
              <a:t>В сельском хозяйстве Японии занято около 3% экономически активного населения, а доля его в ВНП страны составляет около 2%. Для японского сельского хозяйства характерен высокий уровень производительности труда и земли, урожайности культур и продуктивности животных.</a:t>
            </a:r>
            <a:br>
              <a:rPr lang="ru-RU" sz="1800" dirty="0"/>
            </a:br>
            <a:r>
              <a:rPr lang="ru-RU" sz="1800" dirty="0"/>
              <a:t> </a:t>
            </a:r>
            <a:r>
              <a:rPr lang="ru-RU" sz="1800" dirty="0" err="1" smtClean="0"/>
              <a:t>Растеневодство</a:t>
            </a:r>
            <a:r>
              <a:rPr lang="ru-RU" sz="1800" dirty="0" smtClean="0"/>
              <a:t> </a:t>
            </a:r>
            <a:r>
              <a:rPr lang="ru-RU" sz="1800" dirty="0"/>
              <a:t>даёт основную часть продукции (около 70</a:t>
            </a:r>
            <a:r>
              <a:rPr lang="ru-RU" sz="1800" dirty="0" smtClean="0"/>
              <a:t>%). Пастбищные </a:t>
            </a:r>
            <a:r>
              <a:rPr lang="ru-RU" sz="1800" dirty="0"/>
              <a:t>земли составляют всего 1,6% от общей площади. </a:t>
            </a:r>
            <a:r>
              <a:rPr lang="ru-RU" sz="1800" dirty="0" smtClean="0"/>
              <a:t>Развиваются </a:t>
            </a:r>
            <a:r>
              <a:rPr lang="ru-RU" sz="1800" dirty="0"/>
              <a:t>новые интенсивные отрасли животноводства.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Практически </a:t>
            </a:r>
            <a:r>
              <a:rPr lang="ru-RU" sz="1800" dirty="0"/>
              <a:t>удовлетворяется спрос на рис, овощи, мясо птицы, свинину, фрукты. Однако страна вынуждена импортировать сахар, кукурузу, хлопок, шерсть</a:t>
            </a:r>
            <a:r>
              <a:rPr lang="ru-RU" sz="1400" dirty="0"/>
              <a:t>. </a:t>
            </a:r>
            <a:br>
              <a:rPr lang="ru-RU" sz="1400" dirty="0"/>
            </a:b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297493"/>
            <a:ext cx="4002021" cy="3001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0250" y="3702876"/>
            <a:ext cx="3333750" cy="219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591905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2998116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smtClean="0"/>
              <a:t>Транспорт</a:t>
            </a:r>
            <a:r>
              <a:rPr lang="ru-RU" sz="1800" b="1" i="1" dirty="0" smtClean="0"/>
              <a:t/>
            </a:r>
            <a:br>
              <a:rPr lang="ru-RU" sz="1800" b="1" i="1" dirty="0" smtClean="0"/>
            </a:br>
            <a:r>
              <a:rPr lang="ru-RU" sz="1800" b="1" i="1" dirty="0" smtClean="0"/>
              <a:t> </a:t>
            </a:r>
            <a:br>
              <a:rPr lang="ru-RU" sz="1800" b="1" i="1" dirty="0" smtClean="0"/>
            </a:br>
            <a:r>
              <a:rPr lang="ru-RU" sz="1800" dirty="0" smtClean="0"/>
              <a:t>Япония </a:t>
            </a:r>
            <a:r>
              <a:rPr lang="ru-RU" sz="1800" dirty="0"/>
              <a:t>занимает второе место в мире по тоннажу торгового </a:t>
            </a:r>
            <a:r>
              <a:rPr lang="ru-RU" sz="1800" dirty="0" smtClean="0"/>
              <a:t>флота. Основным </a:t>
            </a:r>
            <a:r>
              <a:rPr lang="ru-RU" sz="1800" dirty="0"/>
              <a:t>направлением развития технической базы транспорта стало качественное совершенствование транспортной инфраструктуры. В Японии создана густая сеть автомобильных дорог, основным элементом которой стали скоростные автомагистрали, соединившие все города с населением более 500 тыс. человек. </a:t>
            </a:r>
            <a:r>
              <a:rPr lang="ru-RU" sz="1800" dirty="0" smtClean="0"/>
              <a:t>В </a:t>
            </a:r>
            <a:r>
              <a:rPr lang="ru-RU" sz="1800" dirty="0"/>
              <a:t>стране насчитываются несколько десятков крупных морских портов (крупнейший -- </a:t>
            </a:r>
            <a:r>
              <a:rPr lang="ru-RU" sz="1800" dirty="0" err="1"/>
              <a:t>Тиба</a:t>
            </a:r>
            <a:r>
              <a:rPr lang="ru-RU" sz="1800" dirty="0"/>
              <a:t>), целый ряд аэропортов, способных принимать крупные </a:t>
            </a:r>
            <a:r>
              <a:rPr lang="ru-RU" sz="1800" dirty="0" smtClean="0"/>
              <a:t>лайнеры.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920685"/>
            <a:ext cx="5544616" cy="3463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1319" y="3789040"/>
            <a:ext cx="3202681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527036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260</TotalTime>
  <Words>94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Япония - островное государство в северо-западной части Тихого океана, расположенное близ побережья Восточной Азии. Япония - сравнительно небольшая по площади страна. Общая площадь - 377,8 кв. км. Япония отделена от материка Восточно-Китайским, Японским и Охотским морями. С востока и юго-востока страну омывают воды Тихого океана. Связь страны с другими странами мира осуществляется морским путём. Положение Японии на стыке материка Евразия и Тихого океана открывает очень большие возможности для участия страны в международном разделении труда.  Япония - горная страна (75% территории). Основная часть населения страны проживает на прибрежных равнинах (в основном по тихоокеанскому побережью островов).  Реки Японии многочисленны, имеют короткие, весьма крутые продольные профили и несудоходны, но используются для сплава леса. Самые крупные реки весьма полноводны. На многих из них построены гидроэлектростанции. </vt:lpstr>
      <vt:lpstr>Климат Японии существенно зависит от широты и меняется от прохладного и умеренного до субтропического климата. Климатические условия Японии в целом достаточно благоприятны для ведения хозяйства и проживания людей. Обычно выделяют 4 климатические зоны:  Зона умеренного океанического климата с холодным летом - о Хоккайдо.    Зона умеренного океанического климата с тёплым летом  Зона влажного субтропического климата - южная часть о Хонсю, о Сикоку, о Кюсю, северная част архипелага Рюкю.   Зона тропического климата - южная часть архипелага Рюкю, о Окинава.      </vt:lpstr>
      <vt:lpstr>Природные ресурсы  Япония бедна полезными ископаемыми.  Распространены подзолистые и торфянистые почвы, бурые, лесные, красноземы.  Свыше 2/3 территорию Японии занимают леса, кустарники. Хвойные породы составляют 50% общих запасов древесины и 37% всей лесной площади. Всего во флоре Японии насчитывается около 300 видов трав и свыше 700 видов деревьев и кустарников.  По сравнению с богатейшей флорой, фауну Японии можно считать довольно бедной. Среди хищников выделяются медведи. Практически на всех островах обитают лисица и барсук, японский пятнистый олень.  Реки Японии многочисленны, но малопротяжённы. Крупнейшая из них - река Синако ( 367 км ). Большинство рек - это бурные горные потоки, источники гидроэнергетики. Для судоходства реки непригодны. Озёра в Японии двух типов: глубоководные горные и мелководные, расположенные на прибрежных низменностях. Обилие рек, озёр, подземных вод, которыми щедро награждена Япония, оказывает благотворное влияние на развитие сельского хозяйства и промышленности.   </vt:lpstr>
      <vt:lpstr>Население и культура  Япония - густонаселенная страна. Население Японии составляет  127,76 млн человек и занимает  8 место в мире.  Основными этническими группами являются японцы - 99%, корейцы - 0,5%, китайцы. Государственный язык японский. В стране очень высок уровень урбанизации - более 76% населения проживают в городах. По уровню урбанизации государство вышло на первое место в мире.   Соотношение мужчин и женщин в населении Японии почти равно единице. Необходимо отметить, что Япония отличается самой высокой в мире средней продолжительностью жизни (77 лет - мужчины, 82 года - женщины). Япония вышла на первое место в мире по доле престарелого населения среди граждан страны.  </vt:lpstr>
      <vt:lpstr>Промышленность  В последние десятилетия Япония выступает как одна из ведущих экономических держав, является второй по величине национальной экономической силой в мире. Население Японии составляет примерно 2,3% общемировой численности, но создаёт около 16% валового мирового продукта (ВМП).   В Японии развиты черная и цветная металлургия, машиностроение, химическая и пищевая промышленность. Хотя Япония является крупнейшим импортёром сырья для большинства этих отраслей, тем не менее по выпуску продукции многих отраслей страна часто занимает 1-2 место в мире. Причём промышленность концентрируется в основном в пределах Тихоокеанского промышленного пояса (на 13% территории страны выпускается почти 80% промышленной продукции).  </vt:lpstr>
      <vt:lpstr>Сельское хозяйство     В сельском хозяйстве Японии занято около 3% экономически активного населения, а доля его в ВНП страны составляет около 2%. Для японского сельского хозяйства характерен высокий уровень производительности труда и земли, урожайности культур и продуктивности животных.  Растеневодство даёт основную часть продукции (около 70%). Пастбищные земли составляют всего 1,6% от общей площади. Развиваются новые интенсивные отрасли животноводства.  Практически удовлетворяется спрос на рис, овощи, мясо птицы, свинину, фрукты. Однако страна вынуждена импортировать сахар, кукурузу, хлопок, шерсть.  </vt:lpstr>
      <vt:lpstr>Транспорт   Япония занимает второе место в мире по тоннажу торгового флота. Основным направлением развития технической базы транспорта стало качественное совершенствование транспортной инфраструктуры. В Японии создана густая сеть автомобильных дорог, основным элементом которой стали скоростные автомагистрали, соединившие все города с населением более 500 тыс. человек. В стране насчитываются несколько десятков крупных морских портов (крупнейший -- Тиба), целый ряд аэропортов, способных принимать крупные лайнеры.</vt:lpstr>
      <vt:lpstr>Проблемы  Проблема 1. В японской экономике до сих пор существуют неэффективные отрасли, что негативно сказывается на уровне производительности.  Проблема 2. "Старение" Японии является серьезной угрозой повышения производительности труда в будущем.  Проблема 3. Япония может столкнуться с "болезнью развитых стран" - изменением системы ценностей.  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Дмитрий Каленюк</cp:lastModifiedBy>
  <cp:revision>16</cp:revision>
  <dcterms:created xsi:type="dcterms:W3CDTF">2013-01-25T16:20:02Z</dcterms:created>
  <dcterms:modified xsi:type="dcterms:W3CDTF">2013-01-29T14:11:24Z</dcterms:modified>
</cp:coreProperties>
</file>