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7" r:id="rId4"/>
    <p:sldId id="259" r:id="rId5"/>
    <p:sldId id="258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E9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 атмосферного воздуха</c:v>
                </c:pt>
              </c:strCache>
            </c:strRef>
          </c:tx>
          <c:dLbls>
            <c:dLbl>
              <c:idx val="0"/>
              <c:layout>
                <c:manualLayout>
                  <c:x val="-0.15284088474339019"/>
                  <c:y val="-0.29482613882203818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</c:dLbl>
            <c:dLbl>
              <c:idx val="1"/>
              <c:layout>
                <c:manualLayout>
                  <c:x val="0.12569907678536571"/>
                  <c:y val="8.5675445258715538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Percent val="1"/>
          </c:dLbls>
          <c:cat>
            <c:strRef>
              <c:f>Лист1!$A$2:$A$5</c:f>
              <c:strCache>
                <c:ptCount val="3"/>
                <c:pt idx="0">
                  <c:v>азот</c:v>
                </c:pt>
                <c:pt idx="1">
                  <c:v>кислород</c:v>
                </c:pt>
                <c:pt idx="2">
                  <c:v>другие газы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0.78</c:v>
                </c:pt>
                <c:pt idx="1">
                  <c:v>0.21000000000000005</c:v>
                </c:pt>
                <c:pt idx="2">
                  <c:v>1.0000000000000004E-2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egendEntry>
        <c:idx val="3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68E0E14E-C837-4CEE-87F4-92A9EED76F6E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9CD053D-50B8-4E7B-972C-54E07764E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000108"/>
            <a:ext cx="8929718" cy="3214709"/>
          </a:xfrm>
        </p:spPr>
        <p:txBody>
          <a:bodyPr>
            <a:noAutofit/>
          </a:bodyPr>
          <a:lstStyle/>
          <a:p>
            <a:pPr algn="l"/>
            <a:r>
              <a:rPr lang="ru-RU" sz="5000" dirty="0" smtClean="0"/>
              <a:t>Из чего состоит атмосфера </a:t>
            </a:r>
            <a:br>
              <a:rPr lang="ru-RU" sz="5000" dirty="0" smtClean="0"/>
            </a:br>
            <a:r>
              <a:rPr lang="ru-RU" sz="5000" dirty="0" smtClean="0"/>
              <a:t>и как она устроена</a:t>
            </a:r>
            <a:endParaRPr lang="ru-RU" sz="5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357166"/>
            <a:ext cx="7858180" cy="6215106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rgbClr val="1B1E91"/>
                </a:solidFill>
              </a:rPr>
              <a:t>Есть ли, дети, одеяло,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B1E91"/>
                </a:solidFill>
              </a:rPr>
              <a:t>Чтоб всю Землю укрывало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B1E91"/>
                </a:solidFill>
              </a:rPr>
              <a:t>Чтоб его на всех хватало,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B1E91"/>
                </a:solidFill>
              </a:rPr>
              <a:t>Да притом не видно было?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B1E91"/>
                </a:solidFill>
              </a:rPr>
              <a:t>Ни сложить, ни развернуть,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B1E91"/>
                </a:solidFill>
              </a:rPr>
              <a:t>Ни пощупать, ни взглянуть?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B1E91"/>
                </a:solidFill>
              </a:rPr>
              <a:t>Пропускало б дождь и свет,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1B1E91"/>
                </a:solidFill>
              </a:rPr>
              <a:t>Есть, а вроде бы и нет?!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Атмосфера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b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– это воздушная оболочка Земли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01080" cy="490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Состав атмосферы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929718" cy="5715016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1B1E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КИСЛОРОД. </a:t>
            </a:r>
            <a:r>
              <a:rPr lang="ru-RU" sz="1700" dirty="0" smtClean="0"/>
              <a:t>Запасы кислорода в атмосфере пополняются растениями.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1B1E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УГЛЕКИСЛЫЙ  ГАЗ. </a:t>
            </a:r>
            <a:r>
              <a:rPr lang="ru-RU" sz="1700" dirty="0" smtClean="0"/>
              <a:t>Углекислый газ накапливается в атмосфере в результате извержения вулканов, дыхания живых организмов и сжигания топлива.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1B1E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ВОДЯНОЙ  ПАР. </a:t>
            </a:r>
            <a:r>
              <a:rPr lang="ru-RU" sz="1700" dirty="0" smtClean="0"/>
              <a:t>Водяной пар поступает в воздух вследствие испарения воды.</a:t>
            </a:r>
          </a:p>
          <a:p>
            <a:pPr marL="0" indent="0">
              <a:buNone/>
            </a:pPr>
            <a:endParaRPr lang="ru-RU" sz="1700" dirty="0" smtClean="0"/>
          </a:p>
          <a:p>
            <a:pPr marL="0" indent="0">
              <a:buNone/>
            </a:pPr>
            <a:r>
              <a:rPr lang="ru-RU" sz="1700" b="1" i="1" dirty="0" smtClean="0"/>
              <a:t>Углекислый газ вместе с водяным паром «берегут» тепло нашей планеты: атмосфера пропускает от Солнца к земной поверхности больше энергии, чем Земля отдает в окружающее космическое пространство. </a:t>
            </a:r>
          </a:p>
          <a:p>
            <a:pPr marL="0" indent="0">
              <a:buNone/>
            </a:pPr>
            <a:endParaRPr lang="ru-RU" sz="2000" b="1" dirty="0" smtClean="0">
              <a:solidFill>
                <a:srgbClr val="1B1E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1B1E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ОЗОН.</a:t>
            </a:r>
            <a:r>
              <a:rPr lang="ru-RU" sz="1700" b="1" dirty="0" smtClean="0">
                <a:solidFill>
                  <a:srgbClr val="1B1E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dirty="0" smtClean="0"/>
              <a:t>Озон образуется из кислорода под действием солнечных лучей и электрических разрядов. Он имеет запах свежести, такой, какой мы ощущаем после грозы. Этого газа в атмосфере очень мало, однако на высоте 20—30 км существует слой воздуха с более высоким содержанием озона. Его называют озоновым экраном. Он, словно щит, оберегает все живое от губительного излучения Солнца.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1B1E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ПРИМЕСИ.</a:t>
            </a:r>
            <a:r>
              <a:rPr lang="ru-RU" sz="1700" dirty="0" smtClean="0">
                <a:solidFill>
                  <a:srgbClr val="1B1E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dirty="0" smtClean="0"/>
              <a:t>Кроме газов в воздухе атмосферы имеются и твердые примеси. Эти мелкие частицы образуются в результате разрушения горных пород, извержения вулканов, пыльных бурь, сжигания топлива. С одной стороны, они загрязняют воздух, но, с другой стороны, без них невозможно образование облаков.</a:t>
            </a:r>
          </a:p>
          <a:p>
            <a:endParaRPr lang="ru-RU" sz="1700" dirty="0" smtClean="0"/>
          </a:p>
          <a:p>
            <a:endParaRPr lang="ru-RU" sz="17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Значение атмосферы</a:t>
            </a:r>
            <a:endParaRPr lang="ru-RU" dirty="0"/>
          </a:p>
        </p:txBody>
      </p:sp>
      <p:pic>
        <p:nvPicPr>
          <p:cNvPr id="5" name="Содержимое 4" descr="Image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928670"/>
            <a:ext cx="6744350" cy="59696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14554"/>
            <a:ext cx="4500562" cy="1143000"/>
          </a:xfrm>
        </p:spPr>
        <p:txBody>
          <a:bodyPr>
            <a:noAutofit/>
          </a:bodyPr>
          <a:lstStyle/>
          <a:p>
            <a:r>
              <a:rPr lang="ru-RU" sz="4800" dirty="0" smtClean="0"/>
              <a:t>Строение атмосферы</a:t>
            </a:r>
            <a:endParaRPr lang="ru-RU" sz="4800" dirty="0"/>
          </a:p>
        </p:txBody>
      </p:sp>
      <p:pic>
        <p:nvPicPr>
          <p:cNvPr id="4" name="Содержимое 3" descr="Image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33901" y="0"/>
            <a:ext cx="4610100" cy="6852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Строение атмосферы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64"/>
            <a:ext cx="9144000" cy="2071702"/>
          </a:xfrm>
        </p:spPr>
        <p:txBody>
          <a:bodyPr/>
          <a:lstStyle/>
          <a:p>
            <a:pPr marL="180975" indent="0">
              <a:buNone/>
            </a:pPr>
            <a:r>
              <a:rPr lang="ru-RU" sz="1800" b="1" dirty="0" smtClean="0">
                <a:solidFill>
                  <a:srgbClr val="1B1E91"/>
                </a:solidFill>
              </a:rPr>
              <a:t>В тропосфере находится более </a:t>
            </a:r>
            <a:r>
              <a:rPr lang="ru-RU" sz="1800" b="1" baseline="30000" dirty="0" smtClean="0">
                <a:solidFill>
                  <a:srgbClr val="1B1E91"/>
                </a:solidFill>
              </a:rPr>
              <a:t>4</a:t>
            </a:r>
            <a:r>
              <a:rPr lang="ru-RU" sz="1800" b="1" dirty="0" smtClean="0">
                <a:solidFill>
                  <a:srgbClr val="1B1E91"/>
                </a:solidFill>
              </a:rPr>
              <a:t>/</a:t>
            </a:r>
            <a:r>
              <a:rPr lang="ru-RU" sz="1800" b="1" baseline="-25000" dirty="0" smtClean="0">
                <a:solidFill>
                  <a:srgbClr val="1B1E91"/>
                </a:solidFill>
              </a:rPr>
              <a:t>5</a:t>
            </a:r>
            <a:r>
              <a:rPr lang="ru-RU" sz="1800" b="1" dirty="0" smtClean="0">
                <a:solidFill>
                  <a:srgbClr val="1B1E91"/>
                </a:solidFill>
              </a:rPr>
              <a:t> всего атмосферного воздуха. Причем более половины его сосредоточено до высоты 5 км. Температура воздуха убывает здесь с высотой и достигает у верхней границы -55 С. В тропосфере содержится почти вся атмосферная влага. В ней формируются облака, приносящие дождь, снег, град. Здесь же происходит постоянное движение воздуха, образуется ветер. В тропосфере протекает жизнь человека, растений.</a:t>
            </a:r>
          </a:p>
          <a:p>
            <a:pPr>
              <a:buNone/>
            </a:pPr>
            <a:endParaRPr lang="ru-RU" sz="1600" b="1" dirty="0" smtClean="0">
              <a:solidFill>
                <a:srgbClr val="1B1E91"/>
              </a:solidFill>
            </a:endParaRPr>
          </a:p>
          <a:p>
            <a:pPr>
              <a:buNone/>
            </a:pPr>
            <a:endParaRPr lang="ru-RU" sz="1600" b="1" dirty="0" smtClean="0">
              <a:solidFill>
                <a:srgbClr val="1B1E91"/>
              </a:solidFill>
            </a:endParaRPr>
          </a:p>
          <a:p>
            <a:pPr>
              <a:buNone/>
            </a:pPr>
            <a:endParaRPr lang="ru-RU" sz="1600" b="1" dirty="0">
              <a:solidFill>
                <a:srgbClr val="1B1E9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00108"/>
            <a:ext cx="914400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Тропосфера</a:t>
            </a:r>
            <a:r>
              <a:rPr lang="ru-RU" b="1" dirty="0" smtClean="0"/>
              <a:t> - это нижний слой атмосферы, простирающийся до высоты 8-10 км над полюсами, 10-12 км в средних широтах и 16-18 км над экватором.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000504"/>
            <a:ext cx="9144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Стратосфера </a:t>
            </a:r>
            <a:r>
              <a:rPr lang="ru-RU" b="1" dirty="0" smtClean="0"/>
              <a:t>- это слой атмосферы, лежащий над тропосферой до высоты 55 км.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000768"/>
            <a:ext cx="914400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1B1E91"/>
                </a:solidFill>
              </a:rPr>
              <a:t>Выше стратосферы выделяется еще несколько атмосферных слоев, которые постепенно переходят в безвоздушное пространство.</a:t>
            </a:r>
            <a:endParaRPr lang="ru-RU" sz="2000" b="1" i="1" dirty="0">
              <a:solidFill>
                <a:srgbClr val="1B1E9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92919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/>
            <a:r>
              <a:rPr lang="ru-RU" b="1" dirty="0" smtClean="0">
                <a:solidFill>
                  <a:srgbClr val="1B1E91"/>
                </a:solidFill>
                <a:latin typeface="Constantia" pitchFamily="18" charset="0"/>
              </a:rPr>
              <a:t>В стратосфере воздух более разреженный, чем в тропосфере. В ней почти не образуется облаков, так как очень мало водяного пара. Температура воздуха здесь растет с высотой и у верхней границы близка к О °С.</a:t>
            </a:r>
            <a:endParaRPr lang="ru-RU" dirty="0">
              <a:solidFill>
                <a:srgbClr val="1B1E9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Выполните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929718" cy="5097467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1.</a:t>
            </a:r>
            <a:r>
              <a:rPr lang="ru-RU" sz="3600" b="1" dirty="0" smtClean="0"/>
              <a:t> Атмосфера – это оболочка		</a:t>
            </a:r>
          </a:p>
          <a:p>
            <a:pPr>
              <a:buNone/>
            </a:pPr>
            <a:r>
              <a:rPr lang="ru-RU" sz="3600" b="1" dirty="0" smtClean="0"/>
              <a:t>а. Газовая</a:t>
            </a:r>
          </a:p>
          <a:p>
            <a:pPr>
              <a:buNone/>
            </a:pPr>
            <a:r>
              <a:rPr lang="ru-RU" sz="3600" b="1" dirty="0" smtClean="0"/>
              <a:t>б. Водная</a:t>
            </a:r>
          </a:p>
          <a:p>
            <a:pPr>
              <a:buNone/>
            </a:pPr>
            <a:r>
              <a:rPr lang="ru-RU" sz="3600" b="1" dirty="0" smtClean="0"/>
              <a:t>в. Соленая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2.</a:t>
            </a:r>
            <a:r>
              <a:rPr lang="ru-RU" sz="3600" b="1" dirty="0" smtClean="0"/>
              <a:t> Самый нижний слой атмосферы:</a:t>
            </a:r>
          </a:p>
          <a:p>
            <a:pPr>
              <a:buNone/>
            </a:pPr>
            <a:r>
              <a:rPr lang="ru-RU" sz="3600" b="1" dirty="0" smtClean="0"/>
              <a:t>а. Стратосфера</a:t>
            </a:r>
          </a:p>
          <a:p>
            <a:pPr>
              <a:buNone/>
            </a:pPr>
            <a:r>
              <a:rPr lang="ru-RU" sz="3600" b="1" dirty="0" smtClean="0"/>
              <a:t>б. Тропосфера</a:t>
            </a:r>
          </a:p>
          <a:p>
            <a:pPr>
              <a:buNone/>
            </a:pPr>
            <a:r>
              <a:rPr lang="ru-RU" sz="3600" b="1" dirty="0" smtClean="0"/>
              <a:t>в. Верхние слои атмосферы</a:t>
            </a:r>
          </a:p>
          <a:p>
            <a:pPr>
              <a:buNone/>
            </a:pPr>
            <a:endParaRPr lang="ru-RU" sz="3600" b="1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Выполните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929718" cy="5500726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3.</a:t>
            </a:r>
            <a:r>
              <a:rPr lang="ru-RU" sz="3600" b="1" dirty="0" smtClean="0"/>
              <a:t> Кислорода в воздухе содержится:</a:t>
            </a:r>
          </a:p>
          <a:p>
            <a:pPr>
              <a:buNone/>
            </a:pPr>
            <a:r>
              <a:rPr lang="ru-RU" sz="3600" b="1" dirty="0" smtClean="0"/>
              <a:t>а. 30%</a:t>
            </a:r>
          </a:p>
          <a:p>
            <a:pPr>
              <a:buNone/>
            </a:pPr>
            <a:r>
              <a:rPr lang="ru-RU" sz="3600" b="1" dirty="0" smtClean="0"/>
              <a:t>б. 21%</a:t>
            </a:r>
          </a:p>
          <a:p>
            <a:pPr>
              <a:buNone/>
            </a:pPr>
            <a:r>
              <a:rPr lang="ru-RU" sz="3600" b="1" dirty="0" smtClean="0"/>
              <a:t>в. 78%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4.</a:t>
            </a:r>
            <a:r>
              <a:rPr lang="ru-RU" sz="3600" b="1" dirty="0" smtClean="0"/>
              <a:t> В тропосфере образуются:</a:t>
            </a:r>
          </a:p>
          <a:p>
            <a:pPr>
              <a:buNone/>
            </a:pPr>
            <a:r>
              <a:rPr lang="ru-RU" sz="3600" b="1" dirty="0" smtClean="0"/>
              <a:t>а. Облака</a:t>
            </a:r>
          </a:p>
          <a:p>
            <a:pPr>
              <a:buNone/>
            </a:pPr>
            <a:r>
              <a:rPr lang="ru-RU" sz="3600" b="1" dirty="0" smtClean="0"/>
              <a:t>б. Ультрафиолетовые лучи</a:t>
            </a:r>
          </a:p>
          <a:p>
            <a:pPr>
              <a:buNone/>
            </a:pPr>
            <a:r>
              <a:rPr lang="ru-RU" sz="3600" b="1" dirty="0" smtClean="0"/>
              <a:t>в. Грунтовые воды</a:t>
            </a:r>
          </a:p>
          <a:p>
            <a:pPr>
              <a:buNone/>
            </a:pPr>
            <a:endParaRPr lang="ru-RU" sz="3600" b="1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polana5867786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polana48872</Template>
  <TotalTime>104</TotalTime>
  <Words>471</Words>
  <Application>Microsoft Office PowerPoint</Application>
  <PresentationFormat>Экран (4:3)</PresentationFormat>
  <Paragraphs>49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polana58677865</vt:lpstr>
      <vt:lpstr>Из чего состоит атмосфера  и как она устроена</vt:lpstr>
      <vt:lpstr>Слайд 2</vt:lpstr>
      <vt:lpstr>Атмосфера  – это воздушная оболочка Земли</vt:lpstr>
      <vt:lpstr>Состав атмосферы</vt:lpstr>
      <vt:lpstr>Значение атмосферы</vt:lpstr>
      <vt:lpstr>Строение атмосферы</vt:lpstr>
      <vt:lpstr>Строение атмосферы</vt:lpstr>
      <vt:lpstr>Выполните тест</vt:lpstr>
      <vt:lpstr>Выполните тест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чего состоит атмосфера и как она устроена?</dc:title>
  <dc:creator>Дмитрий Каленюк</dc:creator>
  <cp:lastModifiedBy>Дмитрий Каленюк</cp:lastModifiedBy>
  <cp:revision>11</cp:revision>
  <dcterms:created xsi:type="dcterms:W3CDTF">2013-01-10T08:53:12Z</dcterms:created>
  <dcterms:modified xsi:type="dcterms:W3CDTF">2013-01-10T11:35:12Z</dcterms:modified>
</cp:coreProperties>
</file>