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547A5-CF09-436B-B546-D516F5F3E0A9}" type="datetimeFigureOut">
              <a:rPr lang="ru-RU" smtClean="0"/>
              <a:pPr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DEF21-D128-4F99-B8FC-DFEC00999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3"/>
            <a:ext cx="8643998" cy="357189"/>
          </a:xfrm>
        </p:spPr>
        <p:txBody>
          <a:bodyPr>
            <a:noAutofit/>
          </a:bodyPr>
          <a:lstStyle/>
          <a:p>
            <a:r>
              <a:rPr lang="ru-RU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Практическое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применение генной инженерии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Office PowerPoint</Application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Практическое применение генной инженерии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Практические применение генной инженерии</dc:title>
  <dc:creator>Дмитрий Каленюк</dc:creator>
  <cp:lastModifiedBy>Дмитрий Каленюк</cp:lastModifiedBy>
  <cp:revision>2</cp:revision>
  <dcterms:created xsi:type="dcterms:W3CDTF">2012-10-29T11:57:59Z</dcterms:created>
  <dcterms:modified xsi:type="dcterms:W3CDTF">2012-10-29T13:57:06Z</dcterms:modified>
</cp:coreProperties>
</file>