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29745-5B75-4E1D-9B78-951E936FE8C6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DDA92-E77B-4AB2-AD6F-C9F25767102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71481"/>
            <a:ext cx="4714908" cy="10001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Методы генной инженерии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sh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Application>Microsoft Office PowerPoint</Application>
  <PresentationFormat>Экран (4:3)</PresentationFormat>
  <Paragraphs>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Методы генной инженерии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генной инженерии</dc:title>
  <dc:creator>Дмитрий Каленюк</dc:creator>
  <cp:lastModifiedBy>Дмитрий Каленюк</cp:lastModifiedBy>
  <cp:revision>1</cp:revision>
  <dcterms:created xsi:type="dcterms:W3CDTF">2012-10-29T11:55:22Z</dcterms:created>
  <dcterms:modified xsi:type="dcterms:W3CDTF">2012-10-29T11:57:57Z</dcterms:modified>
</cp:coreProperties>
</file>