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A6324-64CC-48BE-AC61-D502267E0241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4F679-5300-4417-89AE-96ADB211C94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1"/>
            <a:ext cx="4572032" cy="10715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РИОСОХРАНЕНИЕ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comb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КРИОСОХРАНЕНИЕ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Каленюк</dc:creator>
  <cp:lastModifiedBy>Дмитрий Каленюк</cp:lastModifiedBy>
  <cp:revision>2</cp:revision>
  <dcterms:created xsi:type="dcterms:W3CDTF">2012-10-29T12:04:22Z</dcterms:created>
  <dcterms:modified xsi:type="dcterms:W3CDTF">2012-10-29T12:15:57Z</dcterms:modified>
</cp:coreProperties>
</file>