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32F5F-908D-412A-8992-610AAC587A08}" type="datetimeFigureOut">
              <a:rPr lang="ru-RU" smtClean="0"/>
              <a:t>27.10.2012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735E-125F-4629-8466-1D18E47947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9"/>
            <a:ext cx="4643470" cy="10001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Клеточная инженерия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Клеточная инженерия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Клеточная инженерия</dc:title>
  <dc:creator>Дмитрий Каленюк</dc:creator>
  <cp:lastModifiedBy>Дмитрий Каленюк</cp:lastModifiedBy>
  <cp:revision>1</cp:revision>
  <dcterms:created xsi:type="dcterms:W3CDTF">2012-10-27T12:07:45Z</dcterms:created>
  <dcterms:modified xsi:type="dcterms:W3CDTF">2012-10-27T12:10:14Z</dcterms:modified>
</cp:coreProperties>
</file>