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3DA99-32EB-4881-8437-DADA61F8923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7A4B4-8F1D-4C62-92BA-3CCEFB2B693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00043"/>
            <a:ext cx="4714908" cy="114300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Экологическая биотехнология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Экологическая биотехнология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биотехнология</dc:title>
  <dc:creator>Дмитрий Каленюк</dc:creator>
  <cp:lastModifiedBy>Дмитрий Каленюк</cp:lastModifiedBy>
  <cp:revision>1</cp:revision>
  <dcterms:created xsi:type="dcterms:W3CDTF">2012-10-29T12:02:40Z</dcterms:created>
  <dcterms:modified xsi:type="dcterms:W3CDTF">2012-10-29T12:04:19Z</dcterms:modified>
</cp:coreProperties>
</file>