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1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1818F-B0CC-4791-A0BF-104C4A9D592A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5B867-E4B3-4B47-8ACD-E4B2BA78F5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1818F-B0CC-4791-A0BF-104C4A9D592A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5B867-E4B3-4B47-8ACD-E4B2BA78F5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1818F-B0CC-4791-A0BF-104C4A9D592A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5B867-E4B3-4B47-8ACD-E4B2BA78F5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1818F-B0CC-4791-A0BF-104C4A9D592A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5B867-E4B3-4B47-8ACD-E4B2BA78F5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1818F-B0CC-4791-A0BF-104C4A9D592A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5B867-E4B3-4B47-8ACD-E4B2BA78F5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1818F-B0CC-4791-A0BF-104C4A9D592A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5B867-E4B3-4B47-8ACD-E4B2BA78F5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1818F-B0CC-4791-A0BF-104C4A9D592A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5B867-E4B3-4B47-8ACD-E4B2BA78F5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1818F-B0CC-4791-A0BF-104C4A9D592A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5B867-E4B3-4B47-8ACD-E4B2BA78F5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1818F-B0CC-4791-A0BF-104C4A9D592A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5B867-E4B3-4B47-8ACD-E4B2BA78F5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1818F-B0CC-4791-A0BF-104C4A9D592A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5B867-E4B3-4B47-8ACD-E4B2BA78F5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1818F-B0CC-4791-A0BF-104C4A9D592A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5B867-E4B3-4B47-8ACD-E4B2BA78F5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81818F-B0CC-4791-A0BF-104C4A9D592A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75B867-E4B3-4B47-8ACD-E4B2BA78F5A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heel spokes="8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642919"/>
            <a:ext cx="4643470" cy="85725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Биотехнология в сельском хозяйстве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8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4</Words>
  <Application>Microsoft Office PowerPoint</Application>
  <PresentationFormat>Экран (4:3)</PresentationFormat>
  <Paragraphs>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Биотехнология в сельском хозяйстве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*Питер-Company*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Биотехнология в сельском хозяйстве</dc:title>
  <dc:creator>Дмитрий Каленюк</dc:creator>
  <cp:lastModifiedBy>Дмитрий Каленюк</cp:lastModifiedBy>
  <cp:revision>1</cp:revision>
  <dcterms:created xsi:type="dcterms:W3CDTF">2012-10-29T11:49:36Z</dcterms:created>
  <dcterms:modified xsi:type="dcterms:W3CDTF">2012-10-29T11:53:16Z</dcterms:modified>
</cp:coreProperties>
</file>