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2A9E2-FC4B-423D-81E6-EE94E613529D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328F0-9C57-47D0-9E8E-52204465B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1"/>
            <a:ext cx="4714908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Биотехнология </a:t>
            </a:r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энергетике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Биотехнология в энергетике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Биотехнология в электроэнергетике</dc:title>
  <dc:creator>Дмитрий Каленюк</dc:creator>
  <cp:lastModifiedBy>Дмитрий Каленюк</cp:lastModifiedBy>
  <cp:revision>2</cp:revision>
  <dcterms:created xsi:type="dcterms:W3CDTF">2012-10-29T11:53:18Z</dcterms:created>
  <dcterms:modified xsi:type="dcterms:W3CDTF">2012-10-29T12:05:18Z</dcterms:modified>
</cp:coreProperties>
</file>