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33418-24AA-4EA5-85E8-1E058C68CB34}" type="datetimeFigureOut">
              <a:rPr lang="ru-RU" smtClean="0"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7B74C-930E-477F-9617-23782E4FE2E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dir="in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71481"/>
            <a:ext cx="4786346" cy="785817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Паукообразные 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Паукообразные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Паукообразные </dc:title>
  <dc:creator>Дмитрий Каленюк</dc:creator>
  <cp:lastModifiedBy>Дмитрий Каленюк</cp:lastModifiedBy>
  <cp:revision>1</cp:revision>
  <dcterms:created xsi:type="dcterms:W3CDTF">2012-10-18T17:46:02Z</dcterms:created>
  <dcterms:modified xsi:type="dcterms:W3CDTF">2012-10-18T17:49:26Z</dcterms:modified>
</cp:coreProperties>
</file>