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02A7-7253-4EDA-8F8F-98F7EEAA58D1}" type="datetimeFigureOut">
              <a:rPr lang="ru-RU" smtClean="0"/>
              <a:t>06.10.2012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2FF88-62F6-479C-A0EF-C75A7A8E6B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9"/>
            <a:ext cx="4857784" cy="857255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ea typeface="Segoe UI Symbol" pitchFamily="34" charset="0"/>
                <a:cs typeface="Times New Roman" pitchFamily="18" charset="0"/>
              </a:rPr>
              <a:t>КИШЕЧНОПОЛОСТНЫЕ</a:t>
            </a: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ea typeface="Segoe UI Symbol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2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КИШЕЧНОПОЛОСТНЫЕ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КИШЕЧНОПОЛОСТНЫЕ</dc:title>
  <dc:creator>Дмитрий Каленюк</dc:creator>
  <cp:lastModifiedBy>Дмитрий Каленюк</cp:lastModifiedBy>
  <cp:revision>1</cp:revision>
  <dcterms:created xsi:type="dcterms:W3CDTF">2012-10-06T14:46:55Z</dcterms:created>
  <dcterms:modified xsi:type="dcterms:W3CDTF">2012-10-06T14:50:48Z</dcterms:modified>
</cp:coreProperties>
</file>