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94880FF-9B02-47E4-A75D-DD5239AD85BA}" type="datetimeFigureOut">
              <a:rPr lang="ru-RU" smtClean="0"/>
              <a:t>04.06.2012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4DCC52-C796-44AA-8EA6-12311D7805CC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2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5143512"/>
            <a:ext cx="8429684" cy="1400172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Цветки и соцветия</a:t>
            </a:r>
            <a:endParaRPr lang="ru-RU" sz="6600" dirty="0"/>
          </a:p>
        </p:txBody>
      </p:sp>
      <p:pic>
        <p:nvPicPr>
          <p:cNvPr id="38914" name="Picture 2" descr="http://stat17.privet.ru/lr/0a0232c26552fe1984e934139954676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26863">
            <a:off x="161708" y="157489"/>
            <a:ext cx="3078887" cy="3152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6" name="Picture 4" descr="http://technoslovo.ru/photos/nauchno_tehnicheskiy_entsiklopedicheskiy_slovar/sotsvetie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8300" y="1000108"/>
            <a:ext cx="3695700" cy="3838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8" name="Picture 6" descr="http://sovogorod.ru/images/stories/dachiogorod/suxie-socvetiya-gortenzij-dlya-dekorativnyx-celej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928934"/>
            <a:ext cx="3525372" cy="2647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2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Mod">
      <a:dk1>
        <a:sysClr val="windowText" lastClr="000000"/>
      </a:dk1>
      <a:lt1>
        <a:sysClr val="window" lastClr="FFFFFF"/>
      </a:lt1>
      <a:dk2>
        <a:srgbClr val="065218"/>
      </a:dk2>
      <a:lt2>
        <a:srgbClr val="EDF3AE"/>
      </a:lt2>
      <a:accent1>
        <a:srgbClr val="8FCB17"/>
      </a:accent1>
      <a:accent2>
        <a:srgbClr val="769F11"/>
      </a:accent2>
      <a:accent3>
        <a:srgbClr val="D4E336"/>
      </a:accent3>
      <a:accent4>
        <a:srgbClr val="0C8228"/>
      </a:accent4>
      <a:accent5>
        <a:srgbClr val="C0EDA8"/>
      </a:accent5>
      <a:accent6>
        <a:srgbClr val="3B4F18"/>
      </a:accent6>
      <a:hlink>
        <a:srgbClr val="0A6A21"/>
      </a:hlink>
      <a:folHlink>
        <a:srgbClr val="406EA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</TotalTime>
  <Words>3</Words>
  <Application>Microsoft Office PowerPoint</Application>
  <PresentationFormat>Экран (4:3)</PresentationFormat>
  <Paragraphs>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Цветки и соцветия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Цветки и соцветия</dc:title>
  <dc:creator>Елена</dc:creator>
  <cp:lastModifiedBy>Елена</cp:lastModifiedBy>
  <cp:revision>2</cp:revision>
  <dcterms:created xsi:type="dcterms:W3CDTF">2012-06-04T19:54:49Z</dcterms:created>
  <dcterms:modified xsi:type="dcterms:W3CDTF">2012-06-04T20:06:22Z</dcterms:modified>
</cp:coreProperties>
</file>