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E828D-5FCF-49CA-8B1A-42984BD23396}" type="datetimeFigureOut">
              <a:rPr lang="ru-RU" smtClean="0"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C4738-04DB-431E-8A64-4FC4F41DCB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85992"/>
            <a:ext cx="9144000" cy="1470025"/>
          </a:xfrm>
          <a:solidFill>
            <a:schemeClr val="lt1">
              <a:alpha val="72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Строение и развитие почек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Строение и развитие почек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и развитие почек</dc:title>
  <dc:creator>Дмитрий Каленюк</dc:creator>
  <cp:lastModifiedBy>Дмитрий Каленюк</cp:lastModifiedBy>
  <cp:revision>1</cp:revision>
  <dcterms:created xsi:type="dcterms:W3CDTF">2012-05-28T15:12:16Z</dcterms:created>
  <dcterms:modified xsi:type="dcterms:W3CDTF">2012-05-28T15:15:34Z</dcterms:modified>
</cp:coreProperties>
</file>