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24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65BD5-1E76-4389-96D5-DA97E864B336}" type="datetimeFigureOut">
              <a:rPr lang="ru-RU" smtClean="0"/>
              <a:t>04.06.2012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2BCCA-308B-4F65-9401-A0769AFF6B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65BD5-1E76-4389-96D5-DA97E864B336}" type="datetimeFigureOut">
              <a:rPr lang="ru-RU" smtClean="0"/>
              <a:t>04.06.2012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2BCCA-308B-4F65-9401-A0769AFF6B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65BD5-1E76-4389-96D5-DA97E864B336}" type="datetimeFigureOut">
              <a:rPr lang="ru-RU" smtClean="0"/>
              <a:t>04.06.2012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2BCCA-308B-4F65-9401-A0769AFF6B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65BD5-1E76-4389-96D5-DA97E864B336}" type="datetimeFigureOut">
              <a:rPr lang="ru-RU" smtClean="0"/>
              <a:t>04.06.2012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2BCCA-308B-4F65-9401-A0769AFF6B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65BD5-1E76-4389-96D5-DA97E864B336}" type="datetimeFigureOut">
              <a:rPr lang="ru-RU" smtClean="0"/>
              <a:t>04.06.2012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2BCCA-308B-4F65-9401-A0769AFF6B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65BD5-1E76-4389-96D5-DA97E864B336}" type="datetimeFigureOut">
              <a:rPr lang="ru-RU" smtClean="0"/>
              <a:t>04.06.2012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2BCCA-308B-4F65-9401-A0769AFF6B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65BD5-1E76-4389-96D5-DA97E864B336}" type="datetimeFigureOut">
              <a:rPr lang="ru-RU" smtClean="0"/>
              <a:t>04.06.2012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2BCCA-308B-4F65-9401-A0769AFF6B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65BD5-1E76-4389-96D5-DA97E864B336}" type="datetimeFigureOut">
              <a:rPr lang="ru-RU" smtClean="0"/>
              <a:t>04.06.2012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2BCCA-308B-4F65-9401-A0769AFF6B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65BD5-1E76-4389-96D5-DA97E864B336}" type="datetimeFigureOut">
              <a:rPr lang="ru-RU" smtClean="0"/>
              <a:t>04.06.2012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2BCCA-308B-4F65-9401-A0769AFF6B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65BD5-1E76-4389-96D5-DA97E864B336}" type="datetimeFigureOut">
              <a:rPr lang="ru-RU" smtClean="0"/>
              <a:t>04.06.2012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2BCCA-308B-4F65-9401-A0769AFF6B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65BD5-1E76-4389-96D5-DA97E864B336}" type="datetimeFigureOut">
              <a:rPr lang="ru-RU" smtClean="0"/>
              <a:t>04.06.2012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2BCCA-308B-4F65-9401-A0769AFF6B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65BD5-1E76-4389-96D5-DA97E864B336}" type="datetimeFigureOut">
              <a:rPr lang="ru-RU" smtClean="0"/>
              <a:t>04.06.2012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2BCCA-308B-4F65-9401-A0769AFF6B5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714884"/>
            <a:ext cx="9144000" cy="2143117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Низшие растения – зеленые водоросли</a:t>
            </a:r>
            <a:endParaRPr lang="ru-RU" sz="6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9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</Words>
  <Application>Microsoft Office PowerPoint</Application>
  <PresentationFormat>Экран (4:3)</PresentationFormat>
  <Paragraphs>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Низшие растения – зеленые водоросли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Низшие растения – зеленые водоросли</dc:title>
  <dc:creator>Елена</dc:creator>
  <cp:lastModifiedBy>Елена</cp:lastModifiedBy>
  <cp:revision>1</cp:revision>
  <dcterms:created xsi:type="dcterms:W3CDTF">2012-06-04T19:33:48Z</dcterms:created>
  <dcterms:modified xsi:type="dcterms:W3CDTF">2012-06-04T19:38:19Z</dcterms:modified>
</cp:coreProperties>
</file>