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D9FC2-62CF-46D4-BF18-555246FD4758}" type="datetimeFigureOut">
              <a:rPr lang="ru-RU" smtClean="0"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26F0E-22B3-4C39-8993-494D8E5DD5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43182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Строение растительной клетки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Строение растительной клетки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растительной клетки</dc:title>
  <dc:creator>Елена</dc:creator>
  <cp:lastModifiedBy>Елена</cp:lastModifiedBy>
  <cp:revision>1</cp:revision>
  <dcterms:created xsi:type="dcterms:W3CDTF">2012-05-25T14:32:18Z</dcterms:created>
  <dcterms:modified xsi:type="dcterms:W3CDTF">2012-05-25T14:37:38Z</dcterms:modified>
</cp:coreProperties>
</file>