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21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C557C-8A10-4D34-8155-46A387C49969}" type="datetimeFigureOut">
              <a:rPr lang="ru-RU" smtClean="0"/>
              <a:t>27.05.2012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8D243B-0D29-48F8-AE29-2128FCFC9C5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5214950"/>
            <a:ext cx="7772400" cy="1470025"/>
          </a:xfrm>
        </p:spPr>
        <p:txBody>
          <a:bodyPr>
            <a:noAutofit/>
          </a:bodyPr>
          <a:lstStyle/>
          <a:p>
            <a:pPr algn="l"/>
            <a:r>
              <a:rPr lang="ru-RU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Constantia" pitchFamily="18" charset="0"/>
              </a:rPr>
              <a:t>Клеточное строение корня</a:t>
            </a:r>
            <a:endParaRPr lang="ru-RU" sz="5400" b="1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6">
                  <a:lumMod val="7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Constantia" pitchFamily="18" charset="0"/>
            </a:endParaRPr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</Words>
  <Application>Microsoft Office PowerPoint</Application>
  <PresentationFormat>Экран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Клеточное строение корня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</vt:vector>
  </TitlesOfParts>
  <Company>*Питер-Company*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Клеточное строение корня</dc:title>
  <dc:creator>Дмитрий Каленюк</dc:creator>
  <cp:lastModifiedBy>Дмитрий Каленюк</cp:lastModifiedBy>
  <cp:revision>1</cp:revision>
  <dcterms:created xsi:type="dcterms:W3CDTF">2012-05-27T11:23:54Z</dcterms:created>
  <dcterms:modified xsi:type="dcterms:W3CDTF">2012-05-27T11:26:37Z</dcterms:modified>
</cp:coreProperties>
</file>