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D760F51-42C8-4A2A-8CF6-C695EEB19B11}" type="doc">
      <dgm:prSet loTypeId="urn:microsoft.com/office/officeart/2005/8/layout/default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6AB5696-CF96-4B14-9A3F-20913591C6E9}">
      <dgm:prSet phldrT="[Текст]"/>
      <dgm:spPr/>
      <dgm:t>
        <a:bodyPr/>
        <a:lstStyle/>
        <a:p>
          <a:r>
            <a:rPr lang="ru-RU" dirty="0" smtClean="0">
              <a:latin typeface="Constantia" pitchFamily="18" charset="0"/>
            </a:rPr>
            <a:t>Обобщенность </a:t>
          </a:r>
          <a:endParaRPr lang="ru-RU" dirty="0">
            <a:latin typeface="Constantia" pitchFamily="18" charset="0"/>
          </a:endParaRPr>
        </a:p>
      </dgm:t>
    </dgm:pt>
    <dgm:pt modelId="{A44E7700-C0BA-4E2B-A097-B88C0CDE80CB}" type="parTrans" cxnId="{9B7F6EAD-6F10-4C6B-8CCF-5C5A9E61996F}">
      <dgm:prSet/>
      <dgm:spPr/>
      <dgm:t>
        <a:bodyPr/>
        <a:lstStyle/>
        <a:p>
          <a:endParaRPr lang="ru-RU">
            <a:latin typeface="Constantia" pitchFamily="18" charset="0"/>
          </a:endParaRPr>
        </a:p>
      </dgm:t>
    </dgm:pt>
    <dgm:pt modelId="{CBC0780F-6E5E-4821-83C8-1C369596C67C}" type="sibTrans" cxnId="{9B7F6EAD-6F10-4C6B-8CCF-5C5A9E61996F}">
      <dgm:prSet/>
      <dgm:spPr/>
      <dgm:t>
        <a:bodyPr/>
        <a:lstStyle/>
        <a:p>
          <a:endParaRPr lang="ru-RU">
            <a:latin typeface="Constantia" pitchFamily="18" charset="0"/>
          </a:endParaRPr>
        </a:p>
      </dgm:t>
    </dgm:pt>
    <dgm:pt modelId="{68DC54F3-4FAE-4FEC-841B-8740D840A2AB}">
      <dgm:prSet phldrT="[Текст]"/>
      <dgm:spPr/>
      <dgm:t>
        <a:bodyPr/>
        <a:lstStyle/>
        <a:p>
          <a:r>
            <a:rPr lang="ru-RU" dirty="0" smtClean="0">
              <a:latin typeface="Constantia" pitchFamily="18" charset="0"/>
            </a:rPr>
            <a:t>Многообразие карт</a:t>
          </a:r>
          <a:endParaRPr lang="ru-RU" dirty="0">
            <a:latin typeface="Constantia" pitchFamily="18" charset="0"/>
          </a:endParaRPr>
        </a:p>
      </dgm:t>
    </dgm:pt>
    <dgm:pt modelId="{E0A0AD52-0A5B-45FE-A236-8A3FE7164906}" type="parTrans" cxnId="{A09D870E-0EAA-4136-B9C5-D7CC8C076DF5}">
      <dgm:prSet/>
      <dgm:spPr/>
      <dgm:t>
        <a:bodyPr/>
        <a:lstStyle/>
        <a:p>
          <a:endParaRPr lang="ru-RU">
            <a:latin typeface="Constantia" pitchFamily="18" charset="0"/>
          </a:endParaRPr>
        </a:p>
      </dgm:t>
    </dgm:pt>
    <dgm:pt modelId="{A71D0BC3-5A0A-40B5-9526-F9A0D8CB2D5E}" type="sibTrans" cxnId="{A09D870E-0EAA-4136-B9C5-D7CC8C076DF5}">
      <dgm:prSet/>
      <dgm:spPr/>
      <dgm:t>
        <a:bodyPr/>
        <a:lstStyle/>
        <a:p>
          <a:endParaRPr lang="ru-RU">
            <a:latin typeface="Constantia" pitchFamily="18" charset="0"/>
          </a:endParaRPr>
        </a:p>
      </dgm:t>
    </dgm:pt>
    <dgm:pt modelId="{4C891BF6-A27D-4F37-A02F-AC882F5879EC}">
      <dgm:prSet phldrT="[Текст]"/>
      <dgm:spPr/>
      <dgm:t>
        <a:bodyPr/>
        <a:lstStyle/>
        <a:p>
          <a:r>
            <a:rPr lang="ru-RU" dirty="0" smtClean="0">
              <a:latin typeface="Constantia" pitchFamily="18" charset="0"/>
            </a:rPr>
            <a:t>Наличие условных знаков</a:t>
          </a:r>
          <a:endParaRPr lang="ru-RU" dirty="0">
            <a:latin typeface="Constantia" pitchFamily="18" charset="0"/>
          </a:endParaRPr>
        </a:p>
      </dgm:t>
    </dgm:pt>
    <dgm:pt modelId="{A49E15DE-4065-4808-8E7B-9C93E25E6E2A}" type="parTrans" cxnId="{5B3D5E71-B42B-4AF4-A17E-A952F905CAE0}">
      <dgm:prSet/>
      <dgm:spPr/>
      <dgm:t>
        <a:bodyPr/>
        <a:lstStyle/>
        <a:p>
          <a:endParaRPr lang="ru-RU">
            <a:latin typeface="Constantia" pitchFamily="18" charset="0"/>
          </a:endParaRPr>
        </a:p>
      </dgm:t>
    </dgm:pt>
    <dgm:pt modelId="{CAC053CC-991D-459B-B68F-7A767462EE07}" type="sibTrans" cxnId="{5B3D5E71-B42B-4AF4-A17E-A952F905CAE0}">
      <dgm:prSet/>
      <dgm:spPr/>
      <dgm:t>
        <a:bodyPr/>
        <a:lstStyle/>
        <a:p>
          <a:endParaRPr lang="ru-RU">
            <a:latin typeface="Constantia" pitchFamily="18" charset="0"/>
          </a:endParaRPr>
        </a:p>
      </dgm:t>
    </dgm:pt>
    <dgm:pt modelId="{61F6169A-84D2-456D-AE02-D397DA638ED2}">
      <dgm:prSet phldrT="[Текст]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 smtClean="0">
              <a:latin typeface="Constantia" pitchFamily="18" charset="0"/>
            </a:rPr>
            <a:t>Математическая основа</a:t>
          </a:r>
        </a:p>
        <a:p>
          <a:pPr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dirty="0">
            <a:latin typeface="Constantia" pitchFamily="18" charset="0"/>
          </a:endParaRPr>
        </a:p>
      </dgm:t>
    </dgm:pt>
    <dgm:pt modelId="{EA5913EE-4CAF-4B29-9CAE-180D6F157B5E}" type="parTrans" cxnId="{ABC32C43-1D01-47B5-9EB3-76880CB496C5}">
      <dgm:prSet/>
      <dgm:spPr/>
      <dgm:t>
        <a:bodyPr/>
        <a:lstStyle/>
        <a:p>
          <a:endParaRPr lang="ru-RU">
            <a:latin typeface="Constantia" pitchFamily="18" charset="0"/>
          </a:endParaRPr>
        </a:p>
      </dgm:t>
    </dgm:pt>
    <dgm:pt modelId="{E4A27098-0383-41FD-A8FC-47F27ABE6F0E}" type="sibTrans" cxnId="{ABC32C43-1D01-47B5-9EB3-76880CB496C5}">
      <dgm:prSet/>
      <dgm:spPr/>
      <dgm:t>
        <a:bodyPr/>
        <a:lstStyle/>
        <a:p>
          <a:endParaRPr lang="ru-RU">
            <a:latin typeface="Constantia" pitchFamily="18" charset="0"/>
          </a:endParaRPr>
        </a:p>
      </dgm:t>
    </dgm:pt>
    <dgm:pt modelId="{108A58B2-F441-472E-A5A7-A8ED0F0D4365}" type="pres">
      <dgm:prSet presAssocID="{5D760F51-42C8-4A2A-8CF6-C695EEB19B11}" presName="diagram" presStyleCnt="0">
        <dgm:presLayoutVars>
          <dgm:dir/>
          <dgm:resizeHandles val="exact"/>
        </dgm:presLayoutVars>
      </dgm:prSet>
      <dgm:spPr/>
    </dgm:pt>
    <dgm:pt modelId="{CFA3B2AC-58BA-4AFF-A6F9-0B3E5F3DECD6}" type="pres">
      <dgm:prSet presAssocID="{F6AB5696-CF96-4B14-9A3F-20913591C6E9}" presName="node" presStyleLbl="node1" presStyleIdx="0" presStyleCnt="4">
        <dgm:presLayoutVars>
          <dgm:bulletEnabled val="1"/>
        </dgm:presLayoutVars>
      </dgm:prSet>
      <dgm:spPr/>
    </dgm:pt>
    <dgm:pt modelId="{18347A70-8D4B-4BA3-A0E6-6AC92DF7F52E}" type="pres">
      <dgm:prSet presAssocID="{CBC0780F-6E5E-4821-83C8-1C369596C67C}" presName="sibTrans" presStyleCnt="0"/>
      <dgm:spPr/>
    </dgm:pt>
    <dgm:pt modelId="{2CA4F638-7B9F-4A3D-9997-8D74B64244CE}" type="pres">
      <dgm:prSet presAssocID="{68DC54F3-4FAE-4FEC-841B-8740D840A2AB}" presName="node" presStyleLbl="node1" presStyleIdx="1" presStyleCnt="4">
        <dgm:presLayoutVars>
          <dgm:bulletEnabled val="1"/>
        </dgm:presLayoutVars>
      </dgm:prSet>
      <dgm:spPr/>
    </dgm:pt>
    <dgm:pt modelId="{79040E1E-56BE-45C0-BFC3-5BC0F7EF5009}" type="pres">
      <dgm:prSet presAssocID="{A71D0BC3-5A0A-40B5-9526-F9A0D8CB2D5E}" presName="sibTrans" presStyleCnt="0"/>
      <dgm:spPr/>
    </dgm:pt>
    <dgm:pt modelId="{4D9D67B1-5076-40C7-8979-C15B0DDDC88C}" type="pres">
      <dgm:prSet presAssocID="{4C891BF6-A27D-4F37-A02F-AC882F5879EC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F5DC87-5751-4729-958A-DF36F9C66B4A}" type="pres">
      <dgm:prSet presAssocID="{CAC053CC-991D-459B-B68F-7A767462EE07}" presName="sibTrans" presStyleCnt="0"/>
      <dgm:spPr/>
    </dgm:pt>
    <dgm:pt modelId="{7D1A1975-A63F-4AD3-83A5-545FC87C3952}" type="pres">
      <dgm:prSet presAssocID="{61F6169A-84D2-456D-AE02-D397DA638ED2}" presName="node" presStyleLbl="node1" presStyleIdx="3" presStyleCnt="4">
        <dgm:presLayoutVars>
          <dgm:bulletEnabled val="1"/>
        </dgm:presLayoutVars>
      </dgm:prSet>
      <dgm:spPr/>
    </dgm:pt>
  </dgm:ptLst>
  <dgm:cxnLst>
    <dgm:cxn modelId="{F7A358FA-C49C-4B39-BADC-5414C21798AA}" type="presOf" srcId="{5D760F51-42C8-4A2A-8CF6-C695EEB19B11}" destId="{108A58B2-F441-472E-A5A7-A8ED0F0D4365}" srcOrd="0" destOrd="0" presId="urn:microsoft.com/office/officeart/2005/8/layout/default"/>
    <dgm:cxn modelId="{A09D870E-0EAA-4136-B9C5-D7CC8C076DF5}" srcId="{5D760F51-42C8-4A2A-8CF6-C695EEB19B11}" destId="{68DC54F3-4FAE-4FEC-841B-8740D840A2AB}" srcOrd="1" destOrd="0" parTransId="{E0A0AD52-0A5B-45FE-A236-8A3FE7164906}" sibTransId="{A71D0BC3-5A0A-40B5-9526-F9A0D8CB2D5E}"/>
    <dgm:cxn modelId="{0D08C0B9-4D54-49EB-86D3-E8377091CEBA}" type="presOf" srcId="{4C891BF6-A27D-4F37-A02F-AC882F5879EC}" destId="{4D9D67B1-5076-40C7-8979-C15B0DDDC88C}" srcOrd="0" destOrd="0" presId="urn:microsoft.com/office/officeart/2005/8/layout/default"/>
    <dgm:cxn modelId="{9B7F6EAD-6F10-4C6B-8CCF-5C5A9E61996F}" srcId="{5D760F51-42C8-4A2A-8CF6-C695EEB19B11}" destId="{F6AB5696-CF96-4B14-9A3F-20913591C6E9}" srcOrd="0" destOrd="0" parTransId="{A44E7700-C0BA-4E2B-A097-B88C0CDE80CB}" sibTransId="{CBC0780F-6E5E-4821-83C8-1C369596C67C}"/>
    <dgm:cxn modelId="{25695CFD-EEC6-4DAE-92DA-3660E5C129AD}" type="presOf" srcId="{61F6169A-84D2-456D-AE02-D397DA638ED2}" destId="{7D1A1975-A63F-4AD3-83A5-545FC87C3952}" srcOrd="0" destOrd="0" presId="urn:microsoft.com/office/officeart/2005/8/layout/default"/>
    <dgm:cxn modelId="{24502057-4A6F-4BAA-9814-C1580F18B649}" type="presOf" srcId="{68DC54F3-4FAE-4FEC-841B-8740D840A2AB}" destId="{2CA4F638-7B9F-4A3D-9997-8D74B64244CE}" srcOrd="0" destOrd="0" presId="urn:microsoft.com/office/officeart/2005/8/layout/default"/>
    <dgm:cxn modelId="{7645216F-D518-4FB9-B4EB-AA6DFDB02514}" type="presOf" srcId="{F6AB5696-CF96-4B14-9A3F-20913591C6E9}" destId="{CFA3B2AC-58BA-4AFF-A6F9-0B3E5F3DECD6}" srcOrd="0" destOrd="0" presId="urn:microsoft.com/office/officeart/2005/8/layout/default"/>
    <dgm:cxn modelId="{ABC32C43-1D01-47B5-9EB3-76880CB496C5}" srcId="{5D760F51-42C8-4A2A-8CF6-C695EEB19B11}" destId="{61F6169A-84D2-456D-AE02-D397DA638ED2}" srcOrd="3" destOrd="0" parTransId="{EA5913EE-4CAF-4B29-9CAE-180D6F157B5E}" sibTransId="{E4A27098-0383-41FD-A8FC-47F27ABE6F0E}"/>
    <dgm:cxn modelId="{5B3D5E71-B42B-4AF4-A17E-A952F905CAE0}" srcId="{5D760F51-42C8-4A2A-8CF6-C695EEB19B11}" destId="{4C891BF6-A27D-4F37-A02F-AC882F5879EC}" srcOrd="2" destOrd="0" parTransId="{A49E15DE-4065-4808-8E7B-9C93E25E6E2A}" sibTransId="{CAC053CC-991D-459B-B68F-7A767462EE07}"/>
    <dgm:cxn modelId="{5396DB4D-9BC4-4013-8879-47F7E6814FF9}" type="presParOf" srcId="{108A58B2-F441-472E-A5A7-A8ED0F0D4365}" destId="{CFA3B2AC-58BA-4AFF-A6F9-0B3E5F3DECD6}" srcOrd="0" destOrd="0" presId="urn:microsoft.com/office/officeart/2005/8/layout/default"/>
    <dgm:cxn modelId="{3F5E25F4-855D-43AA-8523-502A6FDD595F}" type="presParOf" srcId="{108A58B2-F441-472E-A5A7-A8ED0F0D4365}" destId="{18347A70-8D4B-4BA3-A0E6-6AC92DF7F52E}" srcOrd="1" destOrd="0" presId="urn:microsoft.com/office/officeart/2005/8/layout/default"/>
    <dgm:cxn modelId="{26150214-12BB-4999-81A0-66E4A9399D5A}" type="presParOf" srcId="{108A58B2-F441-472E-A5A7-A8ED0F0D4365}" destId="{2CA4F638-7B9F-4A3D-9997-8D74B64244CE}" srcOrd="2" destOrd="0" presId="urn:microsoft.com/office/officeart/2005/8/layout/default"/>
    <dgm:cxn modelId="{E876CF89-EC26-4287-A2C9-B60D852017CB}" type="presParOf" srcId="{108A58B2-F441-472E-A5A7-A8ED0F0D4365}" destId="{79040E1E-56BE-45C0-BFC3-5BC0F7EF5009}" srcOrd="3" destOrd="0" presId="urn:microsoft.com/office/officeart/2005/8/layout/default"/>
    <dgm:cxn modelId="{1E255148-E168-40DA-AF8C-3D340B205E8E}" type="presParOf" srcId="{108A58B2-F441-472E-A5A7-A8ED0F0D4365}" destId="{4D9D67B1-5076-40C7-8979-C15B0DDDC88C}" srcOrd="4" destOrd="0" presId="urn:microsoft.com/office/officeart/2005/8/layout/default"/>
    <dgm:cxn modelId="{A6E9E650-2DD8-44D4-8E97-AB8726EEE4CA}" type="presParOf" srcId="{108A58B2-F441-472E-A5A7-A8ED0F0D4365}" destId="{89F5DC87-5751-4729-958A-DF36F9C66B4A}" srcOrd="5" destOrd="0" presId="urn:microsoft.com/office/officeart/2005/8/layout/default"/>
    <dgm:cxn modelId="{1D956289-292B-4DC0-A9BB-13369830039A}" type="presParOf" srcId="{108A58B2-F441-472E-A5A7-A8ED0F0D4365}" destId="{7D1A1975-A63F-4AD3-83A5-545FC87C3952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DBDAA8C-9E4B-4B1C-9A3A-5BF897AE969A}" type="doc">
      <dgm:prSet loTypeId="urn:microsoft.com/office/officeart/2005/8/layout/hierarchy1" loCatId="hierarchy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83924FD-EA31-4F7F-813D-3E1D838F2982}">
      <dgm:prSet phldrT="[Текст]" custT="1"/>
      <dgm:spPr/>
      <dgm:t>
        <a:bodyPr vert="vert270"/>
        <a:lstStyle/>
        <a:p>
          <a:pPr algn="l"/>
          <a:r>
            <a:rPr lang="ru-RU" sz="2000" b="1" dirty="0" smtClean="0">
              <a:latin typeface="Constantia" pitchFamily="18" charset="0"/>
            </a:rPr>
            <a:t>Мировые</a:t>
          </a:r>
        </a:p>
        <a:p>
          <a:pPr algn="l"/>
          <a:r>
            <a:rPr lang="ru-RU" sz="2000" b="1" dirty="0" smtClean="0">
              <a:latin typeface="Constantia" pitchFamily="18" charset="0"/>
            </a:rPr>
            <a:t>Материков и океанов</a:t>
          </a:r>
        </a:p>
        <a:p>
          <a:pPr algn="l"/>
          <a:r>
            <a:rPr lang="ru-RU" sz="2000" b="1" dirty="0" smtClean="0">
              <a:latin typeface="Constantia" pitchFamily="18" charset="0"/>
            </a:rPr>
            <a:t>Частей материков </a:t>
          </a:r>
        </a:p>
        <a:p>
          <a:pPr algn="l"/>
          <a:r>
            <a:rPr lang="ru-RU" sz="2000" b="1" dirty="0" smtClean="0">
              <a:latin typeface="Constantia" pitchFamily="18" charset="0"/>
            </a:rPr>
            <a:t>Отдельных стран и их частей</a:t>
          </a:r>
        </a:p>
        <a:p>
          <a:pPr algn="l"/>
          <a:endParaRPr lang="ru-RU" sz="2000" b="1" dirty="0">
            <a:latin typeface="Constantia" pitchFamily="18" charset="0"/>
          </a:endParaRPr>
        </a:p>
      </dgm:t>
    </dgm:pt>
    <dgm:pt modelId="{4E0359F5-5548-44D5-AAB2-5D410EB4C2D0}" type="sibTrans" cxnId="{1F61650A-171D-4C0A-BD6B-5E376573A6F6}">
      <dgm:prSet/>
      <dgm:spPr/>
      <dgm:t>
        <a:bodyPr/>
        <a:lstStyle/>
        <a:p>
          <a:endParaRPr lang="ru-RU">
            <a:latin typeface="Constantia" pitchFamily="18" charset="0"/>
          </a:endParaRPr>
        </a:p>
      </dgm:t>
    </dgm:pt>
    <dgm:pt modelId="{D40A3F1B-EF86-4910-B0D7-B9A21E38B5A8}" type="parTrans" cxnId="{1F61650A-171D-4C0A-BD6B-5E376573A6F6}">
      <dgm:prSet/>
      <dgm:spPr/>
      <dgm:t>
        <a:bodyPr/>
        <a:lstStyle/>
        <a:p>
          <a:endParaRPr lang="ru-RU">
            <a:latin typeface="Constantia" pitchFamily="18" charset="0"/>
          </a:endParaRPr>
        </a:p>
      </dgm:t>
    </dgm:pt>
    <dgm:pt modelId="{BEC2447F-FB81-4AB6-9AED-93D2C9E10876}">
      <dgm:prSet phldrT="[Текст]" custT="1"/>
      <dgm:spPr/>
      <dgm:t>
        <a:bodyPr/>
        <a:lstStyle/>
        <a:p>
          <a:r>
            <a:rPr lang="ru-RU" sz="2000" b="1" dirty="0" smtClean="0">
              <a:latin typeface="Constantia" pitchFamily="18" charset="0"/>
            </a:rPr>
            <a:t>По охвату территории</a:t>
          </a:r>
          <a:endParaRPr lang="ru-RU" sz="2000" b="1" dirty="0">
            <a:latin typeface="Constantia" pitchFamily="18" charset="0"/>
          </a:endParaRPr>
        </a:p>
      </dgm:t>
    </dgm:pt>
    <dgm:pt modelId="{0162F9C8-6208-4526-B30E-155FC9552C2B}" type="sibTrans" cxnId="{DDBC8C71-6843-46C0-98AB-12DB2CD8820D}">
      <dgm:prSet/>
      <dgm:spPr/>
      <dgm:t>
        <a:bodyPr/>
        <a:lstStyle/>
        <a:p>
          <a:endParaRPr lang="ru-RU">
            <a:latin typeface="Constantia" pitchFamily="18" charset="0"/>
          </a:endParaRPr>
        </a:p>
      </dgm:t>
    </dgm:pt>
    <dgm:pt modelId="{FC041A5A-2DDE-4ED3-9485-01D1548BF0B1}" type="parTrans" cxnId="{DDBC8C71-6843-46C0-98AB-12DB2CD8820D}">
      <dgm:prSet/>
      <dgm:spPr/>
      <dgm:t>
        <a:bodyPr/>
        <a:lstStyle/>
        <a:p>
          <a:endParaRPr lang="ru-RU">
            <a:latin typeface="Constantia" pitchFamily="18" charset="0"/>
          </a:endParaRPr>
        </a:p>
      </dgm:t>
    </dgm:pt>
    <dgm:pt modelId="{4574607B-6F14-45FA-975F-26FEFAFCFCCD}">
      <dgm:prSet phldrT="[Текст]" custT="1"/>
      <dgm:spPr/>
      <dgm:t>
        <a:bodyPr vert="vert270"/>
        <a:lstStyle/>
        <a:p>
          <a:pPr algn="l"/>
          <a:r>
            <a:rPr lang="ru-RU" sz="2000" b="1" dirty="0" smtClean="0">
              <a:latin typeface="Constantia" pitchFamily="18" charset="0"/>
            </a:rPr>
            <a:t>Крупномасштабные </a:t>
          </a:r>
        </a:p>
        <a:p>
          <a:pPr algn="l"/>
          <a:r>
            <a:rPr lang="ru-RU" sz="2000" b="1" dirty="0" smtClean="0">
              <a:latin typeface="Constantia" pitchFamily="18" charset="0"/>
            </a:rPr>
            <a:t>Среднемасштабные</a:t>
          </a:r>
        </a:p>
        <a:p>
          <a:pPr algn="l"/>
          <a:r>
            <a:rPr lang="ru-RU" sz="2000" b="1" dirty="0" smtClean="0">
              <a:latin typeface="Constantia" pitchFamily="18" charset="0"/>
            </a:rPr>
            <a:t>Мелкомасштабные </a:t>
          </a:r>
        </a:p>
        <a:p>
          <a:pPr algn="l"/>
          <a:endParaRPr lang="ru-RU" sz="2000" b="1" dirty="0">
            <a:latin typeface="Constantia" pitchFamily="18" charset="0"/>
          </a:endParaRPr>
        </a:p>
      </dgm:t>
    </dgm:pt>
    <dgm:pt modelId="{524DF4BE-2496-4F69-AE15-0F218915CDE8}" type="sibTrans" cxnId="{4E27CAC6-6385-4A9B-B3A6-AE0F1ECD179B}">
      <dgm:prSet/>
      <dgm:spPr/>
      <dgm:t>
        <a:bodyPr/>
        <a:lstStyle/>
        <a:p>
          <a:endParaRPr lang="ru-RU">
            <a:latin typeface="Constantia" pitchFamily="18" charset="0"/>
          </a:endParaRPr>
        </a:p>
      </dgm:t>
    </dgm:pt>
    <dgm:pt modelId="{A64C4B37-CCE2-4DE6-91F9-A0331BAE0702}" type="parTrans" cxnId="{4E27CAC6-6385-4A9B-B3A6-AE0F1ECD179B}">
      <dgm:prSet/>
      <dgm:spPr/>
      <dgm:t>
        <a:bodyPr/>
        <a:lstStyle/>
        <a:p>
          <a:endParaRPr lang="ru-RU">
            <a:latin typeface="Constantia" pitchFamily="18" charset="0"/>
          </a:endParaRPr>
        </a:p>
      </dgm:t>
    </dgm:pt>
    <dgm:pt modelId="{7EE9B9A3-2E92-45F9-82CD-A85ACCE52B68}">
      <dgm:prSet phldrT="[Текст]" custT="1"/>
      <dgm:spPr/>
      <dgm:t>
        <a:bodyPr/>
        <a:lstStyle/>
        <a:p>
          <a:r>
            <a:rPr lang="ru-RU" sz="2000" b="1" dirty="0" smtClean="0">
              <a:latin typeface="Constantia" pitchFamily="18" charset="0"/>
            </a:rPr>
            <a:t>По масштабу</a:t>
          </a:r>
          <a:endParaRPr lang="ru-RU" sz="2000" b="1" dirty="0">
            <a:latin typeface="Constantia" pitchFamily="18" charset="0"/>
          </a:endParaRPr>
        </a:p>
      </dgm:t>
    </dgm:pt>
    <dgm:pt modelId="{7138EBAC-F04B-40B4-A9D1-05C4D7B79EEE}" type="sibTrans" cxnId="{92B55EBE-273F-4F32-ACD0-5E8CA5C2859A}">
      <dgm:prSet/>
      <dgm:spPr/>
      <dgm:t>
        <a:bodyPr/>
        <a:lstStyle/>
        <a:p>
          <a:endParaRPr lang="ru-RU">
            <a:latin typeface="Constantia" pitchFamily="18" charset="0"/>
          </a:endParaRPr>
        </a:p>
      </dgm:t>
    </dgm:pt>
    <dgm:pt modelId="{50034512-DBDA-416E-9FEE-A77B5E1B9831}" type="parTrans" cxnId="{92B55EBE-273F-4F32-ACD0-5E8CA5C2859A}">
      <dgm:prSet/>
      <dgm:spPr/>
      <dgm:t>
        <a:bodyPr/>
        <a:lstStyle/>
        <a:p>
          <a:endParaRPr lang="ru-RU">
            <a:latin typeface="Constantia" pitchFamily="18" charset="0"/>
          </a:endParaRPr>
        </a:p>
      </dgm:t>
    </dgm:pt>
    <dgm:pt modelId="{75829E4A-F548-4113-91EF-3BAF554B4DF7}">
      <dgm:prSet phldrT="[Текст]" custT="1"/>
      <dgm:spPr/>
      <dgm:t>
        <a:bodyPr/>
        <a:lstStyle/>
        <a:p>
          <a:r>
            <a:rPr lang="ru-RU" sz="4000" b="1" dirty="0" smtClean="0">
              <a:latin typeface="Constantia" pitchFamily="18" charset="0"/>
            </a:rPr>
            <a:t>Географические карты</a:t>
          </a:r>
          <a:endParaRPr lang="ru-RU" sz="4000" b="1" dirty="0">
            <a:latin typeface="Constantia" pitchFamily="18" charset="0"/>
          </a:endParaRPr>
        </a:p>
      </dgm:t>
    </dgm:pt>
    <dgm:pt modelId="{865DA4F9-0CFD-4DFA-B479-0DCD21C5C21B}" type="sibTrans" cxnId="{ED0BBF89-B18C-46E0-8ECF-48DE6E3EF779}">
      <dgm:prSet/>
      <dgm:spPr/>
      <dgm:t>
        <a:bodyPr/>
        <a:lstStyle/>
        <a:p>
          <a:endParaRPr lang="ru-RU">
            <a:latin typeface="Constantia" pitchFamily="18" charset="0"/>
          </a:endParaRPr>
        </a:p>
      </dgm:t>
    </dgm:pt>
    <dgm:pt modelId="{8DAEFA1B-58AF-4EEC-ABBF-D78777B6504B}" type="parTrans" cxnId="{ED0BBF89-B18C-46E0-8ECF-48DE6E3EF779}">
      <dgm:prSet/>
      <dgm:spPr/>
      <dgm:t>
        <a:bodyPr/>
        <a:lstStyle/>
        <a:p>
          <a:endParaRPr lang="ru-RU">
            <a:latin typeface="Constantia" pitchFamily="18" charset="0"/>
          </a:endParaRPr>
        </a:p>
      </dgm:t>
    </dgm:pt>
    <dgm:pt modelId="{08E19D5B-8B66-44A8-914E-0F05F8D74DBC}">
      <dgm:prSet custT="1"/>
      <dgm:spPr/>
      <dgm:t>
        <a:bodyPr/>
        <a:lstStyle/>
        <a:p>
          <a:r>
            <a:rPr lang="ru-RU" sz="2000" b="1" dirty="0" smtClean="0">
              <a:latin typeface="Constantia" pitchFamily="18" charset="0"/>
            </a:rPr>
            <a:t>По содержанию</a:t>
          </a:r>
          <a:endParaRPr lang="ru-RU" sz="2000" b="1" dirty="0">
            <a:latin typeface="Constantia" pitchFamily="18" charset="0"/>
          </a:endParaRPr>
        </a:p>
      </dgm:t>
    </dgm:pt>
    <dgm:pt modelId="{5787832A-B46E-4347-8E48-DDC7F5929D12}" type="parTrans" cxnId="{E2787296-A3B4-45F4-B0B0-660C9155474F}">
      <dgm:prSet/>
      <dgm:spPr/>
      <dgm:t>
        <a:bodyPr/>
        <a:lstStyle/>
        <a:p>
          <a:endParaRPr lang="ru-RU"/>
        </a:p>
      </dgm:t>
    </dgm:pt>
    <dgm:pt modelId="{69169416-6451-4917-89DA-FF3BA39914A2}" type="sibTrans" cxnId="{E2787296-A3B4-45F4-B0B0-660C9155474F}">
      <dgm:prSet/>
      <dgm:spPr/>
      <dgm:t>
        <a:bodyPr/>
        <a:lstStyle/>
        <a:p>
          <a:endParaRPr lang="ru-RU"/>
        </a:p>
      </dgm:t>
    </dgm:pt>
    <dgm:pt modelId="{71FFA1C7-A25B-4349-9A3E-DD65D777B336}">
      <dgm:prSet custT="1"/>
      <dgm:spPr/>
      <dgm:t>
        <a:bodyPr vert="vert270"/>
        <a:lstStyle/>
        <a:p>
          <a:pPr algn="l"/>
          <a:r>
            <a:rPr lang="ru-RU" sz="2000" b="1" dirty="0" smtClean="0">
              <a:latin typeface="Constantia" pitchFamily="18" charset="0"/>
            </a:rPr>
            <a:t>Тематические</a:t>
          </a:r>
        </a:p>
        <a:p>
          <a:pPr algn="l"/>
          <a:r>
            <a:rPr lang="ru-RU" sz="2000" b="1" dirty="0" smtClean="0">
              <a:latin typeface="Constantia" pitchFamily="18" charset="0"/>
            </a:rPr>
            <a:t>Общегеографические </a:t>
          </a:r>
          <a:endParaRPr lang="ru-RU" sz="2000" b="1" dirty="0">
            <a:latin typeface="Constantia" pitchFamily="18" charset="0"/>
          </a:endParaRPr>
        </a:p>
      </dgm:t>
    </dgm:pt>
    <dgm:pt modelId="{842D5104-E2E5-41CE-A624-C481294938E6}" type="parTrans" cxnId="{A19C62BA-2C74-42A5-8951-C6E6F17DEC10}">
      <dgm:prSet/>
      <dgm:spPr/>
      <dgm:t>
        <a:bodyPr/>
        <a:lstStyle/>
        <a:p>
          <a:endParaRPr lang="ru-RU"/>
        </a:p>
      </dgm:t>
    </dgm:pt>
    <dgm:pt modelId="{55129DB3-1A25-4354-B56C-EA8DD5D4128F}" type="sibTrans" cxnId="{A19C62BA-2C74-42A5-8951-C6E6F17DEC10}">
      <dgm:prSet/>
      <dgm:spPr/>
      <dgm:t>
        <a:bodyPr/>
        <a:lstStyle/>
        <a:p>
          <a:endParaRPr lang="ru-RU"/>
        </a:p>
      </dgm:t>
    </dgm:pt>
    <dgm:pt modelId="{572F6B56-01CA-4470-A38E-D5F354CE2DFC}" type="pres">
      <dgm:prSet presAssocID="{6DBDAA8C-9E4B-4B1C-9A3A-5BF897AE969A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BA400752-B8CC-4CAA-B6B3-291ACA5DBAA7}" type="pres">
      <dgm:prSet presAssocID="{75829E4A-F548-4113-91EF-3BAF554B4DF7}" presName="hierRoot1" presStyleCnt="0"/>
      <dgm:spPr/>
    </dgm:pt>
    <dgm:pt modelId="{019FF4E6-C2A5-424F-9239-5494A77E00BE}" type="pres">
      <dgm:prSet presAssocID="{75829E4A-F548-4113-91EF-3BAF554B4DF7}" presName="composite" presStyleCnt="0"/>
      <dgm:spPr/>
    </dgm:pt>
    <dgm:pt modelId="{22E59C1B-52B7-42F4-99E7-E240A7A60463}" type="pres">
      <dgm:prSet presAssocID="{75829E4A-F548-4113-91EF-3BAF554B4DF7}" presName="background" presStyleLbl="node0" presStyleIdx="0" presStyleCnt="1"/>
      <dgm:spPr/>
    </dgm:pt>
    <dgm:pt modelId="{456B3981-572E-4585-831E-ED2F88F95EDA}" type="pres">
      <dgm:prSet presAssocID="{75829E4A-F548-4113-91EF-3BAF554B4DF7}" presName="text" presStyleLbl="fgAcc0" presStyleIdx="0" presStyleCnt="1" custScaleX="323138" custScaleY="71202" custLinFactNeighborX="-9501" custLinFactNeighborY="-205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027D813-4468-4ED3-B627-750F6A5B3892}" type="pres">
      <dgm:prSet presAssocID="{75829E4A-F548-4113-91EF-3BAF554B4DF7}" presName="hierChild2" presStyleCnt="0"/>
      <dgm:spPr/>
    </dgm:pt>
    <dgm:pt modelId="{ECDDDB7F-1152-4B94-A6BC-9F1471EE5839}" type="pres">
      <dgm:prSet presAssocID="{5787832A-B46E-4347-8E48-DDC7F5929D12}" presName="Name10" presStyleLbl="parChTrans1D2" presStyleIdx="0" presStyleCnt="3"/>
      <dgm:spPr/>
    </dgm:pt>
    <dgm:pt modelId="{14C456F0-1ADA-430D-903B-BBF9338C7A55}" type="pres">
      <dgm:prSet presAssocID="{08E19D5B-8B66-44A8-914E-0F05F8D74DBC}" presName="hierRoot2" presStyleCnt="0"/>
      <dgm:spPr/>
    </dgm:pt>
    <dgm:pt modelId="{BFDDDF9A-DCF2-4E8D-9477-05F4DC6CB94D}" type="pres">
      <dgm:prSet presAssocID="{08E19D5B-8B66-44A8-914E-0F05F8D74DBC}" presName="composite2" presStyleCnt="0"/>
      <dgm:spPr/>
    </dgm:pt>
    <dgm:pt modelId="{9128821F-262E-4D9D-859A-DF8928239684}" type="pres">
      <dgm:prSet presAssocID="{08E19D5B-8B66-44A8-914E-0F05F8D74DBC}" presName="background2" presStyleLbl="node2" presStyleIdx="0" presStyleCnt="3"/>
      <dgm:spPr/>
    </dgm:pt>
    <dgm:pt modelId="{6CD42E83-C7FA-4B93-BFCC-DE1A7D5A297E}" type="pres">
      <dgm:prSet presAssocID="{08E19D5B-8B66-44A8-914E-0F05F8D74DBC}" presName="text2" presStyleLbl="fgAcc2" presStyleIdx="0" presStyleCnt="3" custScaleX="89751" custScaleY="7653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A3F4E40-21D6-433A-9018-1DDA8EB3D7A3}" type="pres">
      <dgm:prSet presAssocID="{08E19D5B-8B66-44A8-914E-0F05F8D74DBC}" presName="hierChild3" presStyleCnt="0"/>
      <dgm:spPr/>
    </dgm:pt>
    <dgm:pt modelId="{C4F9B9C4-26A1-45BF-8300-4583A3D5D051}" type="pres">
      <dgm:prSet presAssocID="{842D5104-E2E5-41CE-A624-C481294938E6}" presName="Name17" presStyleLbl="parChTrans1D3" presStyleIdx="0" presStyleCnt="3"/>
      <dgm:spPr/>
    </dgm:pt>
    <dgm:pt modelId="{42E35203-E98F-48C2-8C1E-548CC48941C2}" type="pres">
      <dgm:prSet presAssocID="{71FFA1C7-A25B-4349-9A3E-DD65D777B336}" presName="hierRoot3" presStyleCnt="0"/>
      <dgm:spPr/>
    </dgm:pt>
    <dgm:pt modelId="{EF4D4457-7382-4DA9-8F40-453BAE577990}" type="pres">
      <dgm:prSet presAssocID="{71FFA1C7-A25B-4349-9A3E-DD65D777B336}" presName="composite3" presStyleCnt="0"/>
      <dgm:spPr/>
    </dgm:pt>
    <dgm:pt modelId="{0F83DA97-9094-4971-BF59-DCD1D8B99489}" type="pres">
      <dgm:prSet presAssocID="{71FFA1C7-A25B-4349-9A3E-DD65D777B336}" presName="background3" presStyleLbl="node3" presStyleIdx="0" presStyleCnt="3"/>
      <dgm:spPr/>
    </dgm:pt>
    <dgm:pt modelId="{C10BE300-78BE-4B0E-BC8B-CB4951C098FD}" type="pres">
      <dgm:prSet presAssocID="{71FFA1C7-A25B-4349-9A3E-DD65D777B336}" presName="text3" presStyleLbl="fgAcc3" presStyleIdx="0" presStyleCnt="3" custScaleX="68778" custScaleY="22142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FA1FEE8-0CBF-4B73-9A7C-8CF38C68DA0C}" type="pres">
      <dgm:prSet presAssocID="{71FFA1C7-A25B-4349-9A3E-DD65D777B336}" presName="hierChild4" presStyleCnt="0"/>
      <dgm:spPr/>
    </dgm:pt>
    <dgm:pt modelId="{50E7E3A0-0080-4E44-8D28-6A244A367BD2}" type="pres">
      <dgm:prSet presAssocID="{50034512-DBDA-416E-9FEE-A77B5E1B9831}" presName="Name10" presStyleLbl="parChTrans1D2" presStyleIdx="1" presStyleCnt="3"/>
      <dgm:spPr/>
    </dgm:pt>
    <dgm:pt modelId="{44894811-9E9F-42AC-BDCA-2A3FDE143AEB}" type="pres">
      <dgm:prSet presAssocID="{7EE9B9A3-2E92-45F9-82CD-A85ACCE52B68}" presName="hierRoot2" presStyleCnt="0"/>
      <dgm:spPr/>
    </dgm:pt>
    <dgm:pt modelId="{CD9F7451-B633-4752-BD40-93931FC2D30B}" type="pres">
      <dgm:prSet presAssocID="{7EE9B9A3-2E92-45F9-82CD-A85ACCE52B68}" presName="composite2" presStyleCnt="0"/>
      <dgm:spPr/>
    </dgm:pt>
    <dgm:pt modelId="{169FAAEE-D469-46AE-97E7-BD650A4BA844}" type="pres">
      <dgm:prSet presAssocID="{7EE9B9A3-2E92-45F9-82CD-A85ACCE52B68}" presName="background2" presStyleLbl="node2" presStyleIdx="1" presStyleCnt="3"/>
      <dgm:spPr/>
    </dgm:pt>
    <dgm:pt modelId="{B99417FA-15DC-4ADA-9AC2-04AB2E7427B3}" type="pres">
      <dgm:prSet presAssocID="{7EE9B9A3-2E92-45F9-82CD-A85ACCE52B68}" presName="text2" presStyleLbl="fgAcc2" presStyleIdx="1" presStyleCnt="3" custScaleX="84011" custScaleY="73993">
        <dgm:presLayoutVars>
          <dgm:chPref val="3"/>
        </dgm:presLayoutVars>
      </dgm:prSet>
      <dgm:spPr/>
    </dgm:pt>
    <dgm:pt modelId="{0E0B6474-280D-469F-A9DB-411FC9810C9B}" type="pres">
      <dgm:prSet presAssocID="{7EE9B9A3-2E92-45F9-82CD-A85ACCE52B68}" presName="hierChild3" presStyleCnt="0"/>
      <dgm:spPr/>
    </dgm:pt>
    <dgm:pt modelId="{55B315DE-A411-4E75-B569-658316AE5A3C}" type="pres">
      <dgm:prSet presAssocID="{A64C4B37-CCE2-4DE6-91F9-A0331BAE0702}" presName="Name17" presStyleLbl="parChTrans1D3" presStyleIdx="1" presStyleCnt="3"/>
      <dgm:spPr/>
    </dgm:pt>
    <dgm:pt modelId="{3AD90D05-B69E-4E5B-8634-79F759005ACD}" type="pres">
      <dgm:prSet presAssocID="{4574607B-6F14-45FA-975F-26FEFAFCFCCD}" presName="hierRoot3" presStyleCnt="0"/>
      <dgm:spPr/>
    </dgm:pt>
    <dgm:pt modelId="{5BEC0BA5-F97A-4164-83CA-6820693B248B}" type="pres">
      <dgm:prSet presAssocID="{4574607B-6F14-45FA-975F-26FEFAFCFCCD}" presName="composite3" presStyleCnt="0"/>
      <dgm:spPr/>
    </dgm:pt>
    <dgm:pt modelId="{CE67D72A-2BDA-473E-BDC2-B018E8D20403}" type="pres">
      <dgm:prSet presAssocID="{4574607B-6F14-45FA-975F-26FEFAFCFCCD}" presName="background3" presStyleLbl="node3" presStyleIdx="1" presStyleCnt="3"/>
      <dgm:spPr/>
    </dgm:pt>
    <dgm:pt modelId="{63B71C09-327D-4794-A5CC-3313A3274A1A}" type="pres">
      <dgm:prSet presAssocID="{4574607B-6F14-45FA-975F-26FEFAFCFCCD}" presName="text3" presStyleLbl="fgAcc3" presStyleIdx="1" presStyleCnt="3" custScaleX="81338" custScaleY="20828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6BDA192-F8AC-4C3E-9089-6037CE8F20BF}" type="pres">
      <dgm:prSet presAssocID="{4574607B-6F14-45FA-975F-26FEFAFCFCCD}" presName="hierChild4" presStyleCnt="0"/>
      <dgm:spPr/>
    </dgm:pt>
    <dgm:pt modelId="{FF763ADD-CB9D-43FC-87DE-FE13D763600C}" type="pres">
      <dgm:prSet presAssocID="{FC041A5A-2DDE-4ED3-9485-01D1548BF0B1}" presName="Name10" presStyleLbl="parChTrans1D2" presStyleIdx="2" presStyleCnt="3"/>
      <dgm:spPr/>
    </dgm:pt>
    <dgm:pt modelId="{526D3ABD-9C29-4C51-81B9-644147F53F88}" type="pres">
      <dgm:prSet presAssocID="{BEC2447F-FB81-4AB6-9AED-93D2C9E10876}" presName="hierRoot2" presStyleCnt="0"/>
      <dgm:spPr/>
    </dgm:pt>
    <dgm:pt modelId="{A43B6207-8634-4954-84DA-E0DD97358D54}" type="pres">
      <dgm:prSet presAssocID="{BEC2447F-FB81-4AB6-9AED-93D2C9E10876}" presName="composite2" presStyleCnt="0"/>
      <dgm:spPr/>
    </dgm:pt>
    <dgm:pt modelId="{93F8DEBE-8E0B-4A86-9ABD-1C2D4C89D6D5}" type="pres">
      <dgm:prSet presAssocID="{BEC2447F-FB81-4AB6-9AED-93D2C9E10876}" presName="background2" presStyleLbl="node2" presStyleIdx="2" presStyleCnt="3"/>
      <dgm:spPr/>
    </dgm:pt>
    <dgm:pt modelId="{9EEB3A66-1AA0-4F97-B3E3-36D2EA48A60E}" type="pres">
      <dgm:prSet presAssocID="{BEC2447F-FB81-4AB6-9AED-93D2C9E10876}" presName="text2" presStyleLbl="fgAcc2" presStyleIdx="2" presStyleCnt="3" custScaleX="84887" custScaleY="71892">
        <dgm:presLayoutVars>
          <dgm:chPref val="3"/>
        </dgm:presLayoutVars>
      </dgm:prSet>
      <dgm:spPr/>
    </dgm:pt>
    <dgm:pt modelId="{6BD7B3E5-F735-4110-AC75-33F8568BF983}" type="pres">
      <dgm:prSet presAssocID="{BEC2447F-FB81-4AB6-9AED-93D2C9E10876}" presName="hierChild3" presStyleCnt="0"/>
      <dgm:spPr/>
    </dgm:pt>
    <dgm:pt modelId="{BD346523-7570-4B81-BB11-D36228DE1C68}" type="pres">
      <dgm:prSet presAssocID="{D40A3F1B-EF86-4910-B0D7-B9A21E38B5A8}" presName="Name17" presStyleLbl="parChTrans1D3" presStyleIdx="2" presStyleCnt="3"/>
      <dgm:spPr/>
    </dgm:pt>
    <dgm:pt modelId="{700C95FA-8205-4BD1-AEED-CD660A1A89F5}" type="pres">
      <dgm:prSet presAssocID="{083924FD-EA31-4F7F-813D-3E1D838F2982}" presName="hierRoot3" presStyleCnt="0"/>
      <dgm:spPr/>
    </dgm:pt>
    <dgm:pt modelId="{76AB83A8-59A2-4FB3-AE5A-FF3AEFEE4741}" type="pres">
      <dgm:prSet presAssocID="{083924FD-EA31-4F7F-813D-3E1D838F2982}" presName="composite3" presStyleCnt="0"/>
      <dgm:spPr/>
    </dgm:pt>
    <dgm:pt modelId="{FDB433AA-99D0-43C6-B9A7-34C2170E6878}" type="pres">
      <dgm:prSet presAssocID="{083924FD-EA31-4F7F-813D-3E1D838F2982}" presName="background3" presStyleLbl="node3" presStyleIdx="2" presStyleCnt="3"/>
      <dgm:spPr/>
    </dgm:pt>
    <dgm:pt modelId="{321AD5FB-973F-4D69-97EC-B37C4E897FE1}" type="pres">
      <dgm:prSet presAssocID="{083924FD-EA31-4F7F-813D-3E1D838F2982}" presName="text3" presStyleLbl="fgAcc3" presStyleIdx="2" presStyleCnt="3" custScaleX="97364" custScaleY="214666" custLinFactNeighborX="419" custLinFactNeighborY="405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0A90E7E-8D55-4CEC-8918-A2CDBD33046F}" type="pres">
      <dgm:prSet presAssocID="{083924FD-EA31-4F7F-813D-3E1D838F2982}" presName="hierChild4" presStyleCnt="0"/>
      <dgm:spPr/>
    </dgm:pt>
  </dgm:ptLst>
  <dgm:cxnLst>
    <dgm:cxn modelId="{ED0BBF89-B18C-46E0-8ECF-48DE6E3EF779}" srcId="{6DBDAA8C-9E4B-4B1C-9A3A-5BF897AE969A}" destId="{75829E4A-F548-4113-91EF-3BAF554B4DF7}" srcOrd="0" destOrd="0" parTransId="{8DAEFA1B-58AF-4EEC-ABBF-D78777B6504B}" sibTransId="{865DA4F9-0CFD-4DFA-B479-0DCD21C5C21B}"/>
    <dgm:cxn modelId="{5B3DB901-4D03-47B5-9F8D-F73298A8063C}" type="presOf" srcId="{BEC2447F-FB81-4AB6-9AED-93D2C9E10876}" destId="{9EEB3A66-1AA0-4F97-B3E3-36D2EA48A60E}" srcOrd="0" destOrd="0" presId="urn:microsoft.com/office/officeart/2005/8/layout/hierarchy1"/>
    <dgm:cxn modelId="{1F61650A-171D-4C0A-BD6B-5E376573A6F6}" srcId="{BEC2447F-FB81-4AB6-9AED-93D2C9E10876}" destId="{083924FD-EA31-4F7F-813D-3E1D838F2982}" srcOrd="0" destOrd="0" parTransId="{D40A3F1B-EF86-4910-B0D7-B9A21E38B5A8}" sibTransId="{4E0359F5-5548-44D5-AAB2-5D410EB4C2D0}"/>
    <dgm:cxn modelId="{1F3DE631-9717-4C17-9895-95D455A93AB3}" type="presOf" srcId="{083924FD-EA31-4F7F-813D-3E1D838F2982}" destId="{321AD5FB-973F-4D69-97EC-B37C4E897FE1}" srcOrd="0" destOrd="0" presId="urn:microsoft.com/office/officeart/2005/8/layout/hierarchy1"/>
    <dgm:cxn modelId="{A19C62BA-2C74-42A5-8951-C6E6F17DEC10}" srcId="{08E19D5B-8B66-44A8-914E-0F05F8D74DBC}" destId="{71FFA1C7-A25B-4349-9A3E-DD65D777B336}" srcOrd="0" destOrd="0" parTransId="{842D5104-E2E5-41CE-A624-C481294938E6}" sibTransId="{55129DB3-1A25-4354-B56C-EA8DD5D4128F}"/>
    <dgm:cxn modelId="{2B55CF72-EDC6-4008-ACCD-625D1FDE61DF}" type="presOf" srcId="{7EE9B9A3-2E92-45F9-82CD-A85ACCE52B68}" destId="{B99417FA-15DC-4ADA-9AC2-04AB2E7427B3}" srcOrd="0" destOrd="0" presId="urn:microsoft.com/office/officeart/2005/8/layout/hierarchy1"/>
    <dgm:cxn modelId="{61240569-D985-47C5-AFA5-F24650D682F4}" type="presOf" srcId="{08E19D5B-8B66-44A8-914E-0F05F8D74DBC}" destId="{6CD42E83-C7FA-4B93-BFCC-DE1A7D5A297E}" srcOrd="0" destOrd="0" presId="urn:microsoft.com/office/officeart/2005/8/layout/hierarchy1"/>
    <dgm:cxn modelId="{5DA8D5C7-5A11-42F5-A71C-A03B11C328E5}" type="presOf" srcId="{75829E4A-F548-4113-91EF-3BAF554B4DF7}" destId="{456B3981-572E-4585-831E-ED2F88F95EDA}" srcOrd="0" destOrd="0" presId="urn:microsoft.com/office/officeart/2005/8/layout/hierarchy1"/>
    <dgm:cxn modelId="{D7AB781D-9F3A-4A39-80BC-DD7886090ADB}" type="presOf" srcId="{A64C4B37-CCE2-4DE6-91F9-A0331BAE0702}" destId="{55B315DE-A411-4E75-B569-658316AE5A3C}" srcOrd="0" destOrd="0" presId="urn:microsoft.com/office/officeart/2005/8/layout/hierarchy1"/>
    <dgm:cxn modelId="{DB1E246D-485D-4360-BA23-25E04A3C19AB}" type="presOf" srcId="{FC041A5A-2DDE-4ED3-9485-01D1548BF0B1}" destId="{FF763ADD-CB9D-43FC-87DE-FE13D763600C}" srcOrd="0" destOrd="0" presId="urn:microsoft.com/office/officeart/2005/8/layout/hierarchy1"/>
    <dgm:cxn modelId="{3BD8A304-B72B-465C-A8DD-D4BDB6BA91A6}" type="presOf" srcId="{5787832A-B46E-4347-8E48-DDC7F5929D12}" destId="{ECDDDB7F-1152-4B94-A6BC-9F1471EE5839}" srcOrd="0" destOrd="0" presId="urn:microsoft.com/office/officeart/2005/8/layout/hierarchy1"/>
    <dgm:cxn modelId="{D9E95F59-5AB2-4DD2-AEBC-94F9B573FE53}" type="presOf" srcId="{50034512-DBDA-416E-9FEE-A77B5E1B9831}" destId="{50E7E3A0-0080-4E44-8D28-6A244A367BD2}" srcOrd="0" destOrd="0" presId="urn:microsoft.com/office/officeart/2005/8/layout/hierarchy1"/>
    <dgm:cxn modelId="{CA671B33-7ADB-4A7B-8A88-26A929B81AC6}" type="presOf" srcId="{D40A3F1B-EF86-4910-B0D7-B9A21E38B5A8}" destId="{BD346523-7570-4B81-BB11-D36228DE1C68}" srcOrd="0" destOrd="0" presId="urn:microsoft.com/office/officeart/2005/8/layout/hierarchy1"/>
    <dgm:cxn modelId="{92B55EBE-273F-4F32-ACD0-5E8CA5C2859A}" srcId="{75829E4A-F548-4113-91EF-3BAF554B4DF7}" destId="{7EE9B9A3-2E92-45F9-82CD-A85ACCE52B68}" srcOrd="1" destOrd="0" parTransId="{50034512-DBDA-416E-9FEE-A77B5E1B9831}" sibTransId="{7138EBAC-F04B-40B4-A9D1-05C4D7B79EEE}"/>
    <dgm:cxn modelId="{154168CE-5621-4546-BE7F-A7FB14979226}" type="presOf" srcId="{4574607B-6F14-45FA-975F-26FEFAFCFCCD}" destId="{63B71C09-327D-4794-A5CC-3313A3274A1A}" srcOrd="0" destOrd="0" presId="urn:microsoft.com/office/officeart/2005/8/layout/hierarchy1"/>
    <dgm:cxn modelId="{4AE7E850-D60A-4F96-8F6B-BB9A342EA511}" type="presOf" srcId="{71FFA1C7-A25B-4349-9A3E-DD65D777B336}" destId="{C10BE300-78BE-4B0E-BC8B-CB4951C098FD}" srcOrd="0" destOrd="0" presId="urn:microsoft.com/office/officeart/2005/8/layout/hierarchy1"/>
    <dgm:cxn modelId="{F7E09EC0-55E2-4178-B029-087050C79CAB}" type="presOf" srcId="{6DBDAA8C-9E4B-4B1C-9A3A-5BF897AE969A}" destId="{572F6B56-01CA-4470-A38E-D5F354CE2DFC}" srcOrd="0" destOrd="0" presId="urn:microsoft.com/office/officeart/2005/8/layout/hierarchy1"/>
    <dgm:cxn modelId="{54A1D987-3918-42C7-BC35-4C2392EFAC95}" type="presOf" srcId="{842D5104-E2E5-41CE-A624-C481294938E6}" destId="{C4F9B9C4-26A1-45BF-8300-4583A3D5D051}" srcOrd="0" destOrd="0" presId="urn:microsoft.com/office/officeart/2005/8/layout/hierarchy1"/>
    <dgm:cxn modelId="{DDBC8C71-6843-46C0-98AB-12DB2CD8820D}" srcId="{75829E4A-F548-4113-91EF-3BAF554B4DF7}" destId="{BEC2447F-FB81-4AB6-9AED-93D2C9E10876}" srcOrd="2" destOrd="0" parTransId="{FC041A5A-2DDE-4ED3-9485-01D1548BF0B1}" sibTransId="{0162F9C8-6208-4526-B30E-155FC9552C2B}"/>
    <dgm:cxn modelId="{4E27CAC6-6385-4A9B-B3A6-AE0F1ECD179B}" srcId="{7EE9B9A3-2E92-45F9-82CD-A85ACCE52B68}" destId="{4574607B-6F14-45FA-975F-26FEFAFCFCCD}" srcOrd="0" destOrd="0" parTransId="{A64C4B37-CCE2-4DE6-91F9-A0331BAE0702}" sibTransId="{524DF4BE-2496-4F69-AE15-0F218915CDE8}"/>
    <dgm:cxn modelId="{E2787296-A3B4-45F4-B0B0-660C9155474F}" srcId="{75829E4A-F548-4113-91EF-3BAF554B4DF7}" destId="{08E19D5B-8B66-44A8-914E-0F05F8D74DBC}" srcOrd="0" destOrd="0" parTransId="{5787832A-B46E-4347-8E48-DDC7F5929D12}" sibTransId="{69169416-6451-4917-89DA-FF3BA39914A2}"/>
    <dgm:cxn modelId="{46452C5F-656F-42BA-96C4-B5BAF3BB7B10}" type="presParOf" srcId="{572F6B56-01CA-4470-A38E-D5F354CE2DFC}" destId="{BA400752-B8CC-4CAA-B6B3-291ACA5DBAA7}" srcOrd="0" destOrd="0" presId="urn:microsoft.com/office/officeart/2005/8/layout/hierarchy1"/>
    <dgm:cxn modelId="{9345C2F0-6515-48F1-B76D-9B55A400819B}" type="presParOf" srcId="{BA400752-B8CC-4CAA-B6B3-291ACA5DBAA7}" destId="{019FF4E6-C2A5-424F-9239-5494A77E00BE}" srcOrd="0" destOrd="0" presId="urn:microsoft.com/office/officeart/2005/8/layout/hierarchy1"/>
    <dgm:cxn modelId="{9F642B21-E67A-448C-A333-F168FA43E91D}" type="presParOf" srcId="{019FF4E6-C2A5-424F-9239-5494A77E00BE}" destId="{22E59C1B-52B7-42F4-99E7-E240A7A60463}" srcOrd="0" destOrd="0" presId="urn:microsoft.com/office/officeart/2005/8/layout/hierarchy1"/>
    <dgm:cxn modelId="{5F3A03F2-4699-4422-BE20-12AC89DE1F8A}" type="presParOf" srcId="{019FF4E6-C2A5-424F-9239-5494A77E00BE}" destId="{456B3981-572E-4585-831E-ED2F88F95EDA}" srcOrd="1" destOrd="0" presId="urn:microsoft.com/office/officeart/2005/8/layout/hierarchy1"/>
    <dgm:cxn modelId="{D1F3FC2B-7BB3-48CC-8B17-294402F16204}" type="presParOf" srcId="{BA400752-B8CC-4CAA-B6B3-291ACA5DBAA7}" destId="{2027D813-4468-4ED3-B627-750F6A5B3892}" srcOrd="1" destOrd="0" presId="urn:microsoft.com/office/officeart/2005/8/layout/hierarchy1"/>
    <dgm:cxn modelId="{C6F29235-CDF5-489D-83E6-86CF20C79BF6}" type="presParOf" srcId="{2027D813-4468-4ED3-B627-750F6A5B3892}" destId="{ECDDDB7F-1152-4B94-A6BC-9F1471EE5839}" srcOrd="0" destOrd="0" presId="urn:microsoft.com/office/officeart/2005/8/layout/hierarchy1"/>
    <dgm:cxn modelId="{824D7B5E-349A-447B-A316-B120E52E5C57}" type="presParOf" srcId="{2027D813-4468-4ED3-B627-750F6A5B3892}" destId="{14C456F0-1ADA-430D-903B-BBF9338C7A55}" srcOrd="1" destOrd="0" presId="urn:microsoft.com/office/officeart/2005/8/layout/hierarchy1"/>
    <dgm:cxn modelId="{F6D5C45F-4A51-49D3-9585-5996DD1AC800}" type="presParOf" srcId="{14C456F0-1ADA-430D-903B-BBF9338C7A55}" destId="{BFDDDF9A-DCF2-4E8D-9477-05F4DC6CB94D}" srcOrd="0" destOrd="0" presId="urn:microsoft.com/office/officeart/2005/8/layout/hierarchy1"/>
    <dgm:cxn modelId="{042AE33D-956C-4665-9086-9DB1AF2FEF6D}" type="presParOf" srcId="{BFDDDF9A-DCF2-4E8D-9477-05F4DC6CB94D}" destId="{9128821F-262E-4D9D-859A-DF8928239684}" srcOrd="0" destOrd="0" presId="urn:microsoft.com/office/officeart/2005/8/layout/hierarchy1"/>
    <dgm:cxn modelId="{4B30125E-5146-4C59-B77F-1B1C0C2DBDA3}" type="presParOf" srcId="{BFDDDF9A-DCF2-4E8D-9477-05F4DC6CB94D}" destId="{6CD42E83-C7FA-4B93-BFCC-DE1A7D5A297E}" srcOrd="1" destOrd="0" presId="urn:microsoft.com/office/officeart/2005/8/layout/hierarchy1"/>
    <dgm:cxn modelId="{601624AE-6A00-451E-BD85-D286B18D911C}" type="presParOf" srcId="{14C456F0-1ADA-430D-903B-BBF9338C7A55}" destId="{2A3F4E40-21D6-433A-9018-1DDA8EB3D7A3}" srcOrd="1" destOrd="0" presId="urn:microsoft.com/office/officeart/2005/8/layout/hierarchy1"/>
    <dgm:cxn modelId="{DBA447B5-E260-4CF1-A8A2-BF870127C065}" type="presParOf" srcId="{2A3F4E40-21D6-433A-9018-1DDA8EB3D7A3}" destId="{C4F9B9C4-26A1-45BF-8300-4583A3D5D051}" srcOrd="0" destOrd="0" presId="urn:microsoft.com/office/officeart/2005/8/layout/hierarchy1"/>
    <dgm:cxn modelId="{93D6AC50-396B-41A7-99A6-0DE6F4D370B5}" type="presParOf" srcId="{2A3F4E40-21D6-433A-9018-1DDA8EB3D7A3}" destId="{42E35203-E98F-48C2-8C1E-548CC48941C2}" srcOrd="1" destOrd="0" presId="urn:microsoft.com/office/officeart/2005/8/layout/hierarchy1"/>
    <dgm:cxn modelId="{37E38E7D-B98C-41F4-B646-AB1DDE7F3F67}" type="presParOf" srcId="{42E35203-E98F-48C2-8C1E-548CC48941C2}" destId="{EF4D4457-7382-4DA9-8F40-453BAE577990}" srcOrd="0" destOrd="0" presId="urn:microsoft.com/office/officeart/2005/8/layout/hierarchy1"/>
    <dgm:cxn modelId="{A0CC8131-B70A-44D4-9047-E3C486DCA5CD}" type="presParOf" srcId="{EF4D4457-7382-4DA9-8F40-453BAE577990}" destId="{0F83DA97-9094-4971-BF59-DCD1D8B99489}" srcOrd="0" destOrd="0" presId="urn:microsoft.com/office/officeart/2005/8/layout/hierarchy1"/>
    <dgm:cxn modelId="{56F8141A-7AB0-4507-BA1A-70A9B2F440DE}" type="presParOf" srcId="{EF4D4457-7382-4DA9-8F40-453BAE577990}" destId="{C10BE300-78BE-4B0E-BC8B-CB4951C098FD}" srcOrd="1" destOrd="0" presId="urn:microsoft.com/office/officeart/2005/8/layout/hierarchy1"/>
    <dgm:cxn modelId="{DDA2F922-0580-4FB4-9904-002A38AC2DCB}" type="presParOf" srcId="{42E35203-E98F-48C2-8C1E-548CC48941C2}" destId="{CFA1FEE8-0CBF-4B73-9A7C-8CF38C68DA0C}" srcOrd="1" destOrd="0" presId="urn:microsoft.com/office/officeart/2005/8/layout/hierarchy1"/>
    <dgm:cxn modelId="{42E904AB-CECD-4C5C-B1FE-92DE6B61A467}" type="presParOf" srcId="{2027D813-4468-4ED3-B627-750F6A5B3892}" destId="{50E7E3A0-0080-4E44-8D28-6A244A367BD2}" srcOrd="2" destOrd="0" presId="urn:microsoft.com/office/officeart/2005/8/layout/hierarchy1"/>
    <dgm:cxn modelId="{353ED085-6CA7-49F9-A2FF-3CA888237236}" type="presParOf" srcId="{2027D813-4468-4ED3-B627-750F6A5B3892}" destId="{44894811-9E9F-42AC-BDCA-2A3FDE143AEB}" srcOrd="3" destOrd="0" presId="urn:microsoft.com/office/officeart/2005/8/layout/hierarchy1"/>
    <dgm:cxn modelId="{C9377BBF-E651-4A11-983B-D91DB29D502A}" type="presParOf" srcId="{44894811-9E9F-42AC-BDCA-2A3FDE143AEB}" destId="{CD9F7451-B633-4752-BD40-93931FC2D30B}" srcOrd="0" destOrd="0" presId="urn:microsoft.com/office/officeart/2005/8/layout/hierarchy1"/>
    <dgm:cxn modelId="{F61E95DC-3E01-43F3-BCE9-7BF9D5F6389F}" type="presParOf" srcId="{CD9F7451-B633-4752-BD40-93931FC2D30B}" destId="{169FAAEE-D469-46AE-97E7-BD650A4BA844}" srcOrd="0" destOrd="0" presId="urn:microsoft.com/office/officeart/2005/8/layout/hierarchy1"/>
    <dgm:cxn modelId="{A4EBD72F-BD05-41E1-AAA4-1AFF8BCEA9C6}" type="presParOf" srcId="{CD9F7451-B633-4752-BD40-93931FC2D30B}" destId="{B99417FA-15DC-4ADA-9AC2-04AB2E7427B3}" srcOrd="1" destOrd="0" presId="urn:microsoft.com/office/officeart/2005/8/layout/hierarchy1"/>
    <dgm:cxn modelId="{94CFF679-4324-4F41-9925-5BB503E80A8A}" type="presParOf" srcId="{44894811-9E9F-42AC-BDCA-2A3FDE143AEB}" destId="{0E0B6474-280D-469F-A9DB-411FC9810C9B}" srcOrd="1" destOrd="0" presId="urn:microsoft.com/office/officeart/2005/8/layout/hierarchy1"/>
    <dgm:cxn modelId="{126CBE1A-6417-43C3-8259-6F432861D45C}" type="presParOf" srcId="{0E0B6474-280D-469F-A9DB-411FC9810C9B}" destId="{55B315DE-A411-4E75-B569-658316AE5A3C}" srcOrd="0" destOrd="0" presId="urn:microsoft.com/office/officeart/2005/8/layout/hierarchy1"/>
    <dgm:cxn modelId="{022F20F0-1D5F-4492-87EA-428FF33DCE20}" type="presParOf" srcId="{0E0B6474-280D-469F-A9DB-411FC9810C9B}" destId="{3AD90D05-B69E-4E5B-8634-79F759005ACD}" srcOrd="1" destOrd="0" presId="urn:microsoft.com/office/officeart/2005/8/layout/hierarchy1"/>
    <dgm:cxn modelId="{D3B2BB68-B754-4951-9715-481C61EC96B5}" type="presParOf" srcId="{3AD90D05-B69E-4E5B-8634-79F759005ACD}" destId="{5BEC0BA5-F97A-4164-83CA-6820693B248B}" srcOrd="0" destOrd="0" presId="urn:microsoft.com/office/officeart/2005/8/layout/hierarchy1"/>
    <dgm:cxn modelId="{E7956048-2D43-4B7F-961B-1142F1210A87}" type="presParOf" srcId="{5BEC0BA5-F97A-4164-83CA-6820693B248B}" destId="{CE67D72A-2BDA-473E-BDC2-B018E8D20403}" srcOrd="0" destOrd="0" presId="urn:microsoft.com/office/officeart/2005/8/layout/hierarchy1"/>
    <dgm:cxn modelId="{6D3D1B4D-64E5-4E6E-B0D6-0FDD2D9BBB0D}" type="presParOf" srcId="{5BEC0BA5-F97A-4164-83CA-6820693B248B}" destId="{63B71C09-327D-4794-A5CC-3313A3274A1A}" srcOrd="1" destOrd="0" presId="urn:microsoft.com/office/officeart/2005/8/layout/hierarchy1"/>
    <dgm:cxn modelId="{0C1968C3-0255-458A-A9BA-D0D8FD4A2CDA}" type="presParOf" srcId="{3AD90D05-B69E-4E5B-8634-79F759005ACD}" destId="{56BDA192-F8AC-4C3E-9089-6037CE8F20BF}" srcOrd="1" destOrd="0" presId="urn:microsoft.com/office/officeart/2005/8/layout/hierarchy1"/>
    <dgm:cxn modelId="{57D5CCD3-B379-4AAF-B0DE-D687B88514A1}" type="presParOf" srcId="{2027D813-4468-4ED3-B627-750F6A5B3892}" destId="{FF763ADD-CB9D-43FC-87DE-FE13D763600C}" srcOrd="4" destOrd="0" presId="urn:microsoft.com/office/officeart/2005/8/layout/hierarchy1"/>
    <dgm:cxn modelId="{B5545530-C353-4EB0-ACE1-F2684A3AF40D}" type="presParOf" srcId="{2027D813-4468-4ED3-B627-750F6A5B3892}" destId="{526D3ABD-9C29-4C51-81B9-644147F53F88}" srcOrd="5" destOrd="0" presId="urn:microsoft.com/office/officeart/2005/8/layout/hierarchy1"/>
    <dgm:cxn modelId="{279EDF39-F9BD-4682-8178-19A0935B6286}" type="presParOf" srcId="{526D3ABD-9C29-4C51-81B9-644147F53F88}" destId="{A43B6207-8634-4954-84DA-E0DD97358D54}" srcOrd="0" destOrd="0" presId="urn:microsoft.com/office/officeart/2005/8/layout/hierarchy1"/>
    <dgm:cxn modelId="{A1772099-DD16-4773-A2EA-6B5655D0EAC7}" type="presParOf" srcId="{A43B6207-8634-4954-84DA-E0DD97358D54}" destId="{93F8DEBE-8E0B-4A86-9ABD-1C2D4C89D6D5}" srcOrd="0" destOrd="0" presId="urn:microsoft.com/office/officeart/2005/8/layout/hierarchy1"/>
    <dgm:cxn modelId="{7B99AF62-067A-4665-B436-F1B58C533047}" type="presParOf" srcId="{A43B6207-8634-4954-84DA-E0DD97358D54}" destId="{9EEB3A66-1AA0-4F97-B3E3-36D2EA48A60E}" srcOrd="1" destOrd="0" presId="urn:microsoft.com/office/officeart/2005/8/layout/hierarchy1"/>
    <dgm:cxn modelId="{E0371BA6-4B6E-4328-A62C-6216E4208E08}" type="presParOf" srcId="{526D3ABD-9C29-4C51-81B9-644147F53F88}" destId="{6BD7B3E5-F735-4110-AC75-33F8568BF983}" srcOrd="1" destOrd="0" presId="urn:microsoft.com/office/officeart/2005/8/layout/hierarchy1"/>
    <dgm:cxn modelId="{37032E18-7A37-4ABC-A170-3948E4B15648}" type="presParOf" srcId="{6BD7B3E5-F735-4110-AC75-33F8568BF983}" destId="{BD346523-7570-4B81-BB11-D36228DE1C68}" srcOrd="0" destOrd="0" presId="urn:microsoft.com/office/officeart/2005/8/layout/hierarchy1"/>
    <dgm:cxn modelId="{EC190AF5-FE66-424C-A705-04DD51400C25}" type="presParOf" srcId="{6BD7B3E5-F735-4110-AC75-33F8568BF983}" destId="{700C95FA-8205-4BD1-AEED-CD660A1A89F5}" srcOrd="1" destOrd="0" presId="urn:microsoft.com/office/officeart/2005/8/layout/hierarchy1"/>
    <dgm:cxn modelId="{34A504BA-5872-43D5-8655-5DF4633D831D}" type="presParOf" srcId="{700C95FA-8205-4BD1-AEED-CD660A1A89F5}" destId="{76AB83A8-59A2-4FB3-AE5A-FF3AEFEE4741}" srcOrd="0" destOrd="0" presId="urn:microsoft.com/office/officeart/2005/8/layout/hierarchy1"/>
    <dgm:cxn modelId="{584FE33C-9B8D-4CA4-A6FD-BD56A426A135}" type="presParOf" srcId="{76AB83A8-59A2-4FB3-AE5A-FF3AEFEE4741}" destId="{FDB433AA-99D0-43C6-B9A7-34C2170E6878}" srcOrd="0" destOrd="0" presId="urn:microsoft.com/office/officeart/2005/8/layout/hierarchy1"/>
    <dgm:cxn modelId="{1C2F1850-AA5B-4A46-AF58-8BF72CCA15F9}" type="presParOf" srcId="{76AB83A8-59A2-4FB3-AE5A-FF3AEFEE4741}" destId="{321AD5FB-973F-4D69-97EC-B37C4E897FE1}" srcOrd="1" destOrd="0" presId="urn:microsoft.com/office/officeart/2005/8/layout/hierarchy1"/>
    <dgm:cxn modelId="{F41CF3C1-3755-45F6-AAAC-1B6671471125}" type="presParOf" srcId="{700C95FA-8205-4BD1-AEED-CD660A1A89F5}" destId="{C0A90E7E-8D55-4CEC-8918-A2CDBD33046F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FA3B2AC-58BA-4AFF-A6F9-0B3E5F3DECD6}">
      <dsp:nvSpPr>
        <dsp:cNvPr id="0" name=""/>
        <dsp:cNvSpPr/>
      </dsp:nvSpPr>
      <dsp:spPr>
        <a:xfrm>
          <a:off x="702596" y="287"/>
          <a:ext cx="3481067" cy="208864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>
              <a:latin typeface="Constantia" pitchFamily="18" charset="0"/>
            </a:rPr>
            <a:t>Обобщенность </a:t>
          </a:r>
          <a:endParaRPr lang="ru-RU" sz="3300" kern="1200" dirty="0">
            <a:latin typeface="Constantia" pitchFamily="18" charset="0"/>
          </a:endParaRPr>
        </a:p>
      </dsp:txBody>
      <dsp:txXfrm>
        <a:off x="702596" y="287"/>
        <a:ext cx="3481067" cy="2088640"/>
      </dsp:txXfrm>
    </dsp:sp>
    <dsp:sp modelId="{2CA4F638-7B9F-4A3D-9997-8D74B64244CE}">
      <dsp:nvSpPr>
        <dsp:cNvPr id="0" name=""/>
        <dsp:cNvSpPr/>
      </dsp:nvSpPr>
      <dsp:spPr>
        <a:xfrm>
          <a:off x="4531771" y="287"/>
          <a:ext cx="3481067" cy="208864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>
              <a:latin typeface="Constantia" pitchFamily="18" charset="0"/>
            </a:rPr>
            <a:t>Многообразие карт</a:t>
          </a:r>
          <a:endParaRPr lang="ru-RU" sz="3300" kern="1200" dirty="0">
            <a:latin typeface="Constantia" pitchFamily="18" charset="0"/>
          </a:endParaRPr>
        </a:p>
      </dsp:txBody>
      <dsp:txXfrm>
        <a:off x="4531771" y="287"/>
        <a:ext cx="3481067" cy="2088640"/>
      </dsp:txXfrm>
    </dsp:sp>
    <dsp:sp modelId="{4D9D67B1-5076-40C7-8979-C15B0DDDC88C}">
      <dsp:nvSpPr>
        <dsp:cNvPr id="0" name=""/>
        <dsp:cNvSpPr/>
      </dsp:nvSpPr>
      <dsp:spPr>
        <a:xfrm>
          <a:off x="702596" y="2437034"/>
          <a:ext cx="3481067" cy="208864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kern="1200" dirty="0" smtClean="0">
              <a:latin typeface="Constantia" pitchFamily="18" charset="0"/>
            </a:rPr>
            <a:t>Наличие условных знаков</a:t>
          </a:r>
          <a:endParaRPr lang="ru-RU" sz="3300" kern="1200" dirty="0">
            <a:latin typeface="Constantia" pitchFamily="18" charset="0"/>
          </a:endParaRPr>
        </a:p>
      </dsp:txBody>
      <dsp:txXfrm>
        <a:off x="702596" y="2437034"/>
        <a:ext cx="3481067" cy="2088640"/>
      </dsp:txXfrm>
    </dsp:sp>
    <dsp:sp modelId="{7D1A1975-A63F-4AD3-83A5-545FC87C3952}">
      <dsp:nvSpPr>
        <dsp:cNvPr id="0" name=""/>
        <dsp:cNvSpPr/>
      </dsp:nvSpPr>
      <dsp:spPr>
        <a:xfrm>
          <a:off x="4531771" y="2437034"/>
          <a:ext cx="3481067" cy="2088640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3300" kern="1200" dirty="0" smtClean="0">
              <a:latin typeface="Constantia" pitchFamily="18" charset="0"/>
            </a:rPr>
            <a:t>Математическая основа</a:t>
          </a:r>
        </a:p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300" kern="1200" dirty="0">
            <a:latin typeface="Constantia" pitchFamily="18" charset="0"/>
          </a:endParaRPr>
        </a:p>
      </dsp:txBody>
      <dsp:txXfrm>
        <a:off x="4531771" y="2437034"/>
        <a:ext cx="3481067" cy="208864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D346523-7570-4B81-BB11-D36228DE1C68}">
      <dsp:nvSpPr>
        <dsp:cNvPr id="0" name=""/>
        <dsp:cNvSpPr/>
      </dsp:nvSpPr>
      <dsp:spPr>
        <a:xfrm>
          <a:off x="6658548" y="2657532"/>
          <a:ext cx="91440" cy="70085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495770"/>
              </a:lnTo>
              <a:lnTo>
                <a:pt x="54995" y="495770"/>
              </a:lnTo>
              <a:lnTo>
                <a:pt x="54995" y="700850"/>
              </a:lnTo>
            </a:path>
          </a:pathLst>
        </a:custGeom>
        <a:noFill/>
        <a:ln w="95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763ADD-CB9D-43FC-87DE-FE13D763600C}">
      <dsp:nvSpPr>
        <dsp:cNvPr id="0" name=""/>
        <dsp:cNvSpPr/>
      </dsp:nvSpPr>
      <dsp:spPr>
        <a:xfrm>
          <a:off x="4024402" y="974243"/>
          <a:ext cx="2679865" cy="6726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7599"/>
              </a:lnTo>
              <a:lnTo>
                <a:pt x="2679865" y="467599"/>
              </a:lnTo>
              <a:lnTo>
                <a:pt x="2679865" y="672679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5B315DE-A411-4E75-B569-658316AE5A3C}">
      <dsp:nvSpPr>
        <dsp:cNvPr id="0" name=""/>
        <dsp:cNvSpPr/>
      </dsp:nvSpPr>
      <dsp:spPr>
        <a:xfrm>
          <a:off x="4188591" y="2687067"/>
          <a:ext cx="91440" cy="64383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43833"/>
              </a:lnTo>
            </a:path>
          </a:pathLst>
        </a:custGeom>
        <a:noFill/>
        <a:ln w="95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0E7E3A0-0080-4E44-8D28-6A244A367BD2}">
      <dsp:nvSpPr>
        <dsp:cNvPr id="0" name=""/>
        <dsp:cNvSpPr/>
      </dsp:nvSpPr>
      <dsp:spPr>
        <a:xfrm>
          <a:off x="4024402" y="974243"/>
          <a:ext cx="209908" cy="6726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67599"/>
              </a:lnTo>
              <a:lnTo>
                <a:pt x="209908" y="467599"/>
              </a:lnTo>
              <a:lnTo>
                <a:pt x="209908" y="672679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4F9B9C4-26A1-45BF-8300-4583A3D5D051}">
      <dsp:nvSpPr>
        <dsp:cNvPr id="0" name=""/>
        <dsp:cNvSpPr/>
      </dsp:nvSpPr>
      <dsp:spPr>
        <a:xfrm>
          <a:off x="1773313" y="2722857"/>
          <a:ext cx="91440" cy="643833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43833"/>
              </a:lnTo>
            </a:path>
          </a:pathLst>
        </a:custGeom>
        <a:noFill/>
        <a:ln w="95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CDDDB7F-1152-4B94-A6BC-9F1471EE5839}">
      <dsp:nvSpPr>
        <dsp:cNvPr id="0" name=""/>
        <dsp:cNvSpPr/>
      </dsp:nvSpPr>
      <dsp:spPr>
        <a:xfrm>
          <a:off x="1819033" y="974243"/>
          <a:ext cx="2205369" cy="672679"/>
        </a:xfrm>
        <a:custGeom>
          <a:avLst/>
          <a:gdLst/>
          <a:ahLst/>
          <a:cxnLst/>
          <a:rect l="0" t="0" r="0" b="0"/>
          <a:pathLst>
            <a:path>
              <a:moveTo>
                <a:pt x="2205369" y="0"/>
              </a:moveTo>
              <a:lnTo>
                <a:pt x="2205369" y="467599"/>
              </a:lnTo>
              <a:lnTo>
                <a:pt x="0" y="467599"/>
              </a:lnTo>
              <a:lnTo>
                <a:pt x="0" y="672679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E59C1B-52B7-42F4-99E7-E240A7A60463}">
      <dsp:nvSpPr>
        <dsp:cNvPr id="0" name=""/>
        <dsp:cNvSpPr/>
      </dsp:nvSpPr>
      <dsp:spPr>
        <a:xfrm>
          <a:off x="447661" y="-26667"/>
          <a:ext cx="7153482" cy="100091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456B3981-572E-4585-831E-ED2F88F95EDA}">
      <dsp:nvSpPr>
        <dsp:cNvPr id="0" name=""/>
        <dsp:cNvSpPr/>
      </dsp:nvSpPr>
      <dsp:spPr>
        <a:xfrm>
          <a:off x="693634" y="207006"/>
          <a:ext cx="7153482" cy="100091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b="1" kern="1200" dirty="0" smtClean="0">
              <a:latin typeface="Constantia" pitchFamily="18" charset="0"/>
            </a:rPr>
            <a:t>Географические карты</a:t>
          </a:r>
          <a:endParaRPr lang="ru-RU" sz="4000" b="1" kern="1200" dirty="0">
            <a:latin typeface="Constantia" pitchFamily="18" charset="0"/>
          </a:endParaRPr>
        </a:p>
      </dsp:txBody>
      <dsp:txXfrm>
        <a:off x="693634" y="207006"/>
        <a:ext cx="7153482" cy="1000910"/>
      </dsp:txXfrm>
    </dsp:sp>
    <dsp:sp modelId="{9128821F-262E-4D9D-859A-DF8928239684}">
      <dsp:nvSpPr>
        <dsp:cNvPr id="0" name=""/>
        <dsp:cNvSpPr/>
      </dsp:nvSpPr>
      <dsp:spPr>
        <a:xfrm>
          <a:off x="825599" y="1646922"/>
          <a:ext cx="1986867" cy="107593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CD42E83-C7FA-4B93-BFCC-DE1A7D5A297E}">
      <dsp:nvSpPr>
        <dsp:cNvPr id="0" name=""/>
        <dsp:cNvSpPr/>
      </dsp:nvSpPr>
      <dsp:spPr>
        <a:xfrm>
          <a:off x="1071572" y="1880596"/>
          <a:ext cx="1986867" cy="107593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Constantia" pitchFamily="18" charset="0"/>
            </a:rPr>
            <a:t>По содержанию</a:t>
          </a:r>
          <a:endParaRPr lang="ru-RU" sz="2000" b="1" kern="1200" dirty="0">
            <a:latin typeface="Constantia" pitchFamily="18" charset="0"/>
          </a:endParaRPr>
        </a:p>
      </dsp:txBody>
      <dsp:txXfrm>
        <a:off x="1071572" y="1880596"/>
        <a:ext cx="1986867" cy="1075934"/>
      </dsp:txXfrm>
    </dsp:sp>
    <dsp:sp modelId="{0F83DA97-9094-4971-BF59-DCD1D8B99489}">
      <dsp:nvSpPr>
        <dsp:cNvPr id="0" name=""/>
        <dsp:cNvSpPr/>
      </dsp:nvSpPr>
      <dsp:spPr>
        <a:xfrm>
          <a:off x="1057745" y="3366691"/>
          <a:ext cx="1522576" cy="311260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10BE300-78BE-4B0E-BC8B-CB4951C098FD}">
      <dsp:nvSpPr>
        <dsp:cNvPr id="0" name=""/>
        <dsp:cNvSpPr/>
      </dsp:nvSpPr>
      <dsp:spPr>
        <a:xfrm>
          <a:off x="1303717" y="3600365"/>
          <a:ext cx="1522576" cy="311260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vert270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Constantia" pitchFamily="18" charset="0"/>
            </a:rPr>
            <a:t>Тематические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Constantia" pitchFamily="18" charset="0"/>
            </a:rPr>
            <a:t>Общегеографические </a:t>
          </a:r>
          <a:endParaRPr lang="ru-RU" sz="2000" b="1" kern="1200" dirty="0">
            <a:latin typeface="Constantia" pitchFamily="18" charset="0"/>
          </a:endParaRPr>
        </a:p>
      </dsp:txBody>
      <dsp:txXfrm>
        <a:off x="1303717" y="3600365"/>
        <a:ext cx="1522576" cy="3112604"/>
      </dsp:txXfrm>
    </dsp:sp>
    <dsp:sp modelId="{169FAAEE-D469-46AE-97E7-BD650A4BA844}">
      <dsp:nvSpPr>
        <dsp:cNvPr id="0" name=""/>
        <dsp:cNvSpPr/>
      </dsp:nvSpPr>
      <dsp:spPr>
        <a:xfrm>
          <a:off x="3304412" y="1646922"/>
          <a:ext cx="1859797" cy="1040144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99417FA-15DC-4ADA-9AC2-04AB2E7427B3}">
      <dsp:nvSpPr>
        <dsp:cNvPr id="0" name=""/>
        <dsp:cNvSpPr/>
      </dsp:nvSpPr>
      <dsp:spPr>
        <a:xfrm>
          <a:off x="3550384" y="1880596"/>
          <a:ext cx="1859797" cy="104014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Constantia" pitchFamily="18" charset="0"/>
            </a:rPr>
            <a:t>По масштабу</a:t>
          </a:r>
          <a:endParaRPr lang="ru-RU" sz="2000" b="1" kern="1200" dirty="0">
            <a:latin typeface="Constantia" pitchFamily="18" charset="0"/>
          </a:endParaRPr>
        </a:p>
      </dsp:txBody>
      <dsp:txXfrm>
        <a:off x="3550384" y="1880596"/>
        <a:ext cx="1859797" cy="1040144"/>
      </dsp:txXfrm>
    </dsp:sp>
    <dsp:sp modelId="{CE67D72A-2BDA-473E-BDC2-B018E8D20403}">
      <dsp:nvSpPr>
        <dsp:cNvPr id="0" name=""/>
        <dsp:cNvSpPr/>
      </dsp:nvSpPr>
      <dsp:spPr>
        <a:xfrm>
          <a:off x="3333999" y="3330901"/>
          <a:ext cx="1800623" cy="292786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3B71C09-327D-4794-A5CC-3313A3274A1A}">
      <dsp:nvSpPr>
        <dsp:cNvPr id="0" name=""/>
        <dsp:cNvSpPr/>
      </dsp:nvSpPr>
      <dsp:spPr>
        <a:xfrm>
          <a:off x="3579971" y="3564575"/>
          <a:ext cx="1800623" cy="292786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vert270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Constantia" pitchFamily="18" charset="0"/>
            </a:rPr>
            <a:t>Крупномасштабные 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Constantia" pitchFamily="18" charset="0"/>
            </a:rPr>
            <a:t>Среднемасштабные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Constantia" pitchFamily="18" charset="0"/>
            </a:rPr>
            <a:t>Мелкомасштабные 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>
            <a:latin typeface="Constantia" pitchFamily="18" charset="0"/>
          </a:endParaRPr>
        </a:p>
      </dsp:txBody>
      <dsp:txXfrm>
        <a:off x="3579971" y="3564575"/>
        <a:ext cx="1800623" cy="2927863"/>
      </dsp:txXfrm>
    </dsp:sp>
    <dsp:sp modelId="{93F8DEBE-8E0B-4A86-9ABD-1C2D4C89D6D5}">
      <dsp:nvSpPr>
        <dsp:cNvPr id="0" name=""/>
        <dsp:cNvSpPr/>
      </dsp:nvSpPr>
      <dsp:spPr>
        <a:xfrm>
          <a:off x="5764673" y="1646922"/>
          <a:ext cx="1879190" cy="101061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EEB3A66-1AA0-4F97-B3E3-36D2EA48A60E}">
      <dsp:nvSpPr>
        <dsp:cNvPr id="0" name=""/>
        <dsp:cNvSpPr/>
      </dsp:nvSpPr>
      <dsp:spPr>
        <a:xfrm>
          <a:off x="6010646" y="1880596"/>
          <a:ext cx="1879190" cy="101061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Constantia" pitchFamily="18" charset="0"/>
            </a:rPr>
            <a:t>По охвату территории</a:t>
          </a:r>
          <a:endParaRPr lang="ru-RU" sz="2000" b="1" kern="1200" dirty="0">
            <a:latin typeface="Constantia" pitchFamily="18" charset="0"/>
          </a:endParaRPr>
        </a:p>
      </dsp:txBody>
      <dsp:txXfrm>
        <a:off x="6010646" y="1880596"/>
        <a:ext cx="1879190" cy="1010610"/>
      </dsp:txXfrm>
    </dsp:sp>
    <dsp:sp modelId="{FDB433AA-99D0-43C6-B9A7-34C2170E6878}">
      <dsp:nvSpPr>
        <dsp:cNvPr id="0" name=""/>
        <dsp:cNvSpPr/>
      </dsp:nvSpPr>
      <dsp:spPr>
        <a:xfrm>
          <a:off x="5635844" y="3358383"/>
          <a:ext cx="2155400" cy="301763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21AD5FB-973F-4D69-97EC-B37C4E897FE1}">
      <dsp:nvSpPr>
        <dsp:cNvPr id="0" name=""/>
        <dsp:cNvSpPr/>
      </dsp:nvSpPr>
      <dsp:spPr>
        <a:xfrm>
          <a:off x="5881816" y="3592057"/>
          <a:ext cx="2155400" cy="301763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vert270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Constantia" pitchFamily="18" charset="0"/>
            </a:rPr>
            <a:t>Мировые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Constantia" pitchFamily="18" charset="0"/>
            </a:rPr>
            <a:t>Материков и океанов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Constantia" pitchFamily="18" charset="0"/>
            </a:rPr>
            <a:t>Частей материков 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Constantia" pitchFamily="18" charset="0"/>
            </a:rPr>
            <a:t>Отдельных стран и их частей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>
            <a:latin typeface="Constantia" pitchFamily="18" charset="0"/>
          </a:endParaRPr>
        </a:p>
      </dsp:txBody>
      <dsp:txXfrm>
        <a:off x="5881816" y="3592057"/>
        <a:ext cx="2155400" cy="301763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883A-A9DD-4BC7-986B-08A8F412B75A}" type="datetimeFigureOut">
              <a:rPr lang="ru-RU" smtClean="0"/>
              <a:pPr/>
              <a:t>19.05.2012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BAF72-0EF1-4AC8-8DD9-B12CF5064C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883A-A9DD-4BC7-986B-08A8F412B75A}" type="datetimeFigureOut">
              <a:rPr lang="ru-RU" smtClean="0"/>
              <a:pPr/>
              <a:t>19.05.2012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BAF72-0EF1-4AC8-8DD9-B12CF5064C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883A-A9DD-4BC7-986B-08A8F412B75A}" type="datetimeFigureOut">
              <a:rPr lang="ru-RU" smtClean="0"/>
              <a:pPr/>
              <a:t>19.05.2012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BAF72-0EF1-4AC8-8DD9-B12CF5064C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883A-A9DD-4BC7-986B-08A8F412B75A}" type="datetimeFigureOut">
              <a:rPr lang="ru-RU" smtClean="0"/>
              <a:pPr/>
              <a:t>19.05.2012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BAF72-0EF1-4AC8-8DD9-B12CF5064C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883A-A9DD-4BC7-986B-08A8F412B75A}" type="datetimeFigureOut">
              <a:rPr lang="ru-RU" smtClean="0"/>
              <a:pPr/>
              <a:t>19.05.2012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BAF72-0EF1-4AC8-8DD9-B12CF5064C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883A-A9DD-4BC7-986B-08A8F412B75A}" type="datetimeFigureOut">
              <a:rPr lang="ru-RU" smtClean="0"/>
              <a:pPr/>
              <a:t>19.05.2012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BAF72-0EF1-4AC8-8DD9-B12CF5064C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883A-A9DD-4BC7-986B-08A8F412B75A}" type="datetimeFigureOut">
              <a:rPr lang="ru-RU" smtClean="0"/>
              <a:pPr/>
              <a:t>19.05.2012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BAF72-0EF1-4AC8-8DD9-B12CF5064C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883A-A9DD-4BC7-986B-08A8F412B75A}" type="datetimeFigureOut">
              <a:rPr lang="ru-RU" smtClean="0"/>
              <a:pPr/>
              <a:t>19.05.2012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BAF72-0EF1-4AC8-8DD9-B12CF5064C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883A-A9DD-4BC7-986B-08A8F412B75A}" type="datetimeFigureOut">
              <a:rPr lang="ru-RU" smtClean="0"/>
              <a:pPr/>
              <a:t>19.05.2012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BAF72-0EF1-4AC8-8DD9-B12CF5064C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883A-A9DD-4BC7-986B-08A8F412B75A}" type="datetimeFigureOut">
              <a:rPr lang="ru-RU" smtClean="0"/>
              <a:pPr/>
              <a:t>19.05.2012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BAF72-0EF1-4AC8-8DD9-B12CF5064C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6883A-A9DD-4BC7-986B-08A8F412B75A}" type="datetimeFigureOut">
              <a:rPr lang="ru-RU" smtClean="0"/>
              <a:pPr/>
              <a:t>19.05.2012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4BAF72-0EF1-4AC8-8DD9-B12CF5064C6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22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56883A-A9DD-4BC7-986B-08A8F412B75A}" type="datetimeFigureOut">
              <a:rPr lang="ru-RU" smtClean="0"/>
              <a:pPr/>
              <a:t>19.05.2012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4BAF72-0EF1-4AC8-8DD9-B12CF5064C6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 cap="none" spc="0">
          <a:ln w="24500" cmpd="dbl">
            <a:solidFill>
              <a:schemeClr val="accent2">
                <a:shade val="85000"/>
                <a:satMod val="155000"/>
              </a:schemeClr>
            </a:solidFill>
            <a:prstDash val="solid"/>
            <a:miter lim="800000"/>
          </a:ln>
          <a:gradFill>
            <a:gsLst>
              <a:gs pos="10000">
                <a:schemeClr val="accent2">
                  <a:tint val="10000"/>
                  <a:satMod val="155000"/>
                </a:schemeClr>
              </a:gs>
              <a:gs pos="60000">
                <a:schemeClr val="accent2">
                  <a:tint val="30000"/>
                  <a:satMod val="155000"/>
                </a:schemeClr>
              </a:gs>
              <a:gs pos="100000">
                <a:schemeClr val="accent2">
                  <a:tint val="73000"/>
                  <a:satMod val="155000"/>
                </a:schemeClr>
              </a:gs>
            </a:gsLst>
            <a:lin ang="5400000"/>
          </a:gradFill>
          <a:effectLst>
            <a:outerShdw blurRad="38100" dist="38100" dir="7020000" algn="tl">
              <a:srgbClr val="000000">
                <a:alpha val="35000"/>
              </a:srgbClr>
            </a:outerShdw>
          </a:effectLst>
          <a:latin typeface="Constant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Tx/>
        <a:buBlip>
          <a:blip r:embed="rId14"/>
        </a:buBlip>
        <a:defRPr sz="3200" b="0" kern="1200">
          <a:solidFill>
            <a:schemeClr val="accent2">
              <a:lumMod val="50000"/>
            </a:schemeClr>
          </a:solidFill>
          <a:latin typeface="Constant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Tx/>
        <a:buBlip>
          <a:blip r:embed="rId14"/>
        </a:buBlip>
        <a:defRPr sz="2800" b="0" kern="1200">
          <a:solidFill>
            <a:schemeClr val="accent2">
              <a:lumMod val="50000"/>
            </a:schemeClr>
          </a:solidFill>
          <a:latin typeface="Constant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2400" b="0" kern="1200">
          <a:solidFill>
            <a:schemeClr val="accent2">
              <a:lumMod val="50000"/>
            </a:schemeClr>
          </a:solidFill>
          <a:latin typeface="Constant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2000" b="0" kern="1200">
          <a:solidFill>
            <a:schemeClr val="accent2">
              <a:lumMod val="50000"/>
            </a:schemeClr>
          </a:solidFill>
          <a:latin typeface="Constant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Tx/>
        <a:buBlip>
          <a:blip r:embed="rId14"/>
        </a:buBlip>
        <a:defRPr sz="2000" b="0" kern="1200">
          <a:solidFill>
            <a:schemeClr val="accent2">
              <a:lumMod val="50000"/>
            </a:schemeClr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Autofit/>
          </a:bodyPr>
          <a:lstStyle/>
          <a:p>
            <a:r>
              <a:rPr lang="ru-RU" sz="6600" dirty="0" smtClean="0">
                <a:solidFill>
                  <a:schemeClr val="bg2">
                    <a:lumMod val="10000"/>
                  </a:schemeClr>
                </a:solidFill>
              </a:rPr>
              <a:t>Географическая </a:t>
            </a:r>
            <a:r>
              <a:rPr lang="ru-RU" sz="6600" dirty="0" smtClean="0">
                <a:solidFill>
                  <a:schemeClr val="bg2">
                    <a:lumMod val="10000"/>
                  </a:schemeClr>
                </a:solidFill>
              </a:rPr>
              <a:t>карта</a:t>
            </a:r>
            <a:endParaRPr lang="ru-RU" sz="6600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86808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Проверка домашнего задания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142984"/>
            <a:ext cx="8929718" cy="5357850"/>
          </a:xfrm>
        </p:spPr>
        <p:txBody>
          <a:bodyPr>
            <a:normAutofit fontScale="77500" lnSpcReduction="20000"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ru-RU" b="1" dirty="0" smtClean="0"/>
              <a:t>На плане местности указан именованный масштаб в 1 см </a:t>
            </a:r>
            <a:r>
              <a:rPr lang="ru-RU" b="1" dirty="0" smtClean="0"/>
              <a:t>- </a:t>
            </a:r>
            <a:r>
              <a:rPr lang="ru-RU" b="1" dirty="0" smtClean="0"/>
              <a:t>5 м. Ему соответствует численный масштаб: </a:t>
            </a:r>
            <a:endParaRPr lang="ru-RU" b="1" dirty="0" smtClean="0"/>
          </a:p>
          <a:p>
            <a:pPr marL="514350" lvl="0" indent="-514350">
              <a:buNone/>
            </a:pPr>
            <a:r>
              <a:rPr lang="ru-RU" b="1" dirty="0" smtClean="0"/>
              <a:t> </a:t>
            </a:r>
            <a:r>
              <a:rPr lang="ru-RU" b="1" dirty="0" smtClean="0"/>
              <a:t>      а</a:t>
            </a:r>
            <a:r>
              <a:rPr lang="ru-RU" b="1" dirty="0" smtClean="0"/>
              <a:t>) 1 : 5; б) 1 : 50; в) 1 : 500; г) 1 : 5000; </a:t>
            </a:r>
            <a:r>
              <a:rPr lang="ru-RU" b="1" dirty="0" err="1" smtClean="0"/>
              <a:t>д</a:t>
            </a:r>
            <a:r>
              <a:rPr lang="ru-RU" b="1" dirty="0" smtClean="0"/>
              <a:t>) 1 : 50 000. </a:t>
            </a:r>
          </a:p>
          <a:p>
            <a:pPr marL="514350" lvl="0" indent="-514350">
              <a:buFont typeface="+mj-lt"/>
              <a:buAutoNum type="arabicPeriod" startAt="2"/>
            </a:pPr>
            <a:r>
              <a:rPr lang="ru-RU" b="1" dirty="0" smtClean="0"/>
              <a:t>Кто лучше знает условные знаки? Изобразите условные знаки: </a:t>
            </a:r>
            <a:br>
              <a:rPr lang="ru-RU" b="1" dirty="0" smtClean="0"/>
            </a:br>
            <a:r>
              <a:rPr lang="ru-RU" b="1" dirty="0" smtClean="0"/>
              <a:t>а) кустарника; </a:t>
            </a:r>
            <a:r>
              <a:rPr lang="ru-RU" b="1" dirty="0" smtClean="0"/>
              <a:t>		</a:t>
            </a:r>
            <a:r>
              <a:rPr lang="ru-RU" b="1" dirty="0" smtClean="0"/>
              <a:t>	</a:t>
            </a:r>
            <a:r>
              <a:rPr lang="ru-RU" b="1" dirty="0" smtClean="0"/>
              <a:t>б</a:t>
            </a:r>
            <a:r>
              <a:rPr lang="ru-RU" b="1" dirty="0" smtClean="0"/>
              <a:t>) смешанного леса; </a:t>
            </a:r>
            <a:endParaRPr lang="ru-RU" b="1" dirty="0" smtClean="0"/>
          </a:p>
          <a:p>
            <a:pPr marL="514350" lvl="0" indent="-514350">
              <a:buNone/>
            </a:pPr>
            <a:r>
              <a:rPr lang="ru-RU" b="1" dirty="0" smtClean="0"/>
              <a:t>       в</a:t>
            </a:r>
            <a:r>
              <a:rPr lang="ru-RU" b="1" dirty="0" smtClean="0"/>
              <a:t>) грунтовой дороги; </a:t>
            </a:r>
            <a:r>
              <a:rPr lang="ru-RU" b="1" dirty="0" smtClean="0"/>
              <a:t>		г</a:t>
            </a:r>
            <a:r>
              <a:rPr lang="ru-RU" b="1" dirty="0" smtClean="0"/>
              <a:t>) луга; </a:t>
            </a:r>
          </a:p>
          <a:p>
            <a:pPr marL="514350" lvl="0" indent="-514350">
              <a:buNone/>
            </a:pPr>
            <a:r>
              <a:rPr lang="ru-RU" b="1" dirty="0" smtClean="0"/>
              <a:t>       </a:t>
            </a:r>
            <a:r>
              <a:rPr lang="ru-RU" b="1" dirty="0" err="1" smtClean="0"/>
              <a:t>д</a:t>
            </a:r>
            <a:r>
              <a:rPr lang="ru-RU" b="1" dirty="0" smtClean="0"/>
              <a:t>) отдельно стоящего дерева; </a:t>
            </a:r>
            <a:r>
              <a:rPr lang="ru-RU" b="1" dirty="0" smtClean="0"/>
              <a:t>	е</a:t>
            </a:r>
            <a:r>
              <a:rPr lang="ru-RU" b="1" dirty="0" smtClean="0"/>
              <a:t>) болота. </a:t>
            </a:r>
          </a:p>
          <a:p>
            <a:pPr marL="514350" lvl="0" indent="-514350">
              <a:buFont typeface="+mj-lt"/>
              <a:buAutoNum type="arabicPeriod" startAt="3"/>
            </a:pPr>
            <a:r>
              <a:rPr lang="ru-RU" b="1" dirty="0" smtClean="0"/>
              <a:t>Длина Волги составляет 3700 км, Енисея — 3800 км, Лены — 4300 км. Изобразите размеры рек прямыми линиями в масштабе 1 мм — 100 км. </a:t>
            </a:r>
          </a:p>
          <a:p>
            <a:pPr marL="514350" lvl="0" indent="-514350">
              <a:buFont typeface="+mj-lt"/>
              <a:buAutoNum type="arabicPeriod" startAt="3"/>
            </a:pPr>
            <a:r>
              <a:rPr lang="ru-RU" b="1" dirty="0" smtClean="0"/>
              <a:t>По плану города выясните, в какой его части находится </a:t>
            </a:r>
            <a:r>
              <a:rPr lang="ru-RU" b="1" dirty="0" smtClean="0"/>
              <a:t>наша </a:t>
            </a:r>
            <a:r>
              <a:rPr lang="ru-RU" b="1" dirty="0" smtClean="0"/>
              <a:t>школа; по какому маршруту вы идете из школы домой; каково расстояние от дома до </a:t>
            </a:r>
            <a:r>
              <a:rPr lang="ru-RU" b="1" dirty="0" smtClean="0"/>
              <a:t>школы. </a:t>
            </a:r>
            <a:endParaRPr lang="ru-RU" b="1" dirty="0" smtClean="0"/>
          </a:p>
          <a:p>
            <a:pPr marL="514350" indent="-514350">
              <a:buFont typeface="+mj-lt"/>
              <a:buAutoNum type="arabicPeriod" startAt="3"/>
            </a:pPr>
            <a:endParaRPr lang="ru-RU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00010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Глобус и географическая карта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071546"/>
            <a:ext cx="5000660" cy="5786454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Это важнейшие </a:t>
            </a:r>
            <a:r>
              <a:rPr lang="ru-RU" dirty="0" smtClean="0"/>
              <a:t>изобретения человечества, позволившие изобразить земную поверхность. </a:t>
            </a:r>
            <a:endParaRPr lang="ru-RU" dirty="0" smtClean="0"/>
          </a:p>
          <a:p>
            <a:r>
              <a:rPr lang="ru-RU" dirty="0" smtClean="0"/>
              <a:t>История </a:t>
            </a:r>
            <a:r>
              <a:rPr lang="ru-RU" dirty="0" smtClean="0"/>
              <a:t>появления первых географических карт уходит в глубокую </a:t>
            </a:r>
            <a:r>
              <a:rPr lang="ru-RU" dirty="0" smtClean="0"/>
              <a:t>древность. </a:t>
            </a:r>
          </a:p>
          <a:p>
            <a:r>
              <a:rPr lang="ru-RU" dirty="0" smtClean="0"/>
              <a:t>Следует </a:t>
            </a:r>
            <a:r>
              <a:rPr lang="ru-RU" dirty="0" smtClean="0"/>
              <a:t>отметить, что с эпохи Возрождения карты становятся художественным произведением, так как их создавали не только географы и картографы, но и искусные граверы, художники. </a:t>
            </a:r>
            <a:endParaRPr lang="ru-RU" dirty="0" smtClean="0"/>
          </a:p>
          <a:p>
            <a:r>
              <a:rPr lang="ru-RU" dirty="0" smtClean="0"/>
              <a:t>Окончательную </a:t>
            </a:r>
            <a:r>
              <a:rPr lang="ru-RU" dirty="0" smtClean="0"/>
              <a:t>прорисовку карт часто поручали известным художникам. </a:t>
            </a:r>
            <a:endParaRPr lang="ru-RU" dirty="0" smtClean="0"/>
          </a:p>
          <a:p>
            <a:r>
              <a:rPr lang="ru-RU" dirty="0" smtClean="0"/>
              <a:t>Хрестоматийными </a:t>
            </a:r>
            <a:r>
              <a:rPr lang="ru-RU" dirty="0" smtClean="0"/>
              <a:t>примерами являются карты Тосканы, выполненные Леонардо да Винчи, карты, созданные Альфредом Дюрером, Жаком </a:t>
            </a:r>
            <a:r>
              <a:rPr lang="ru-RU" dirty="0" err="1" smtClean="0"/>
              <a:t>Галло</a:t>
            </a:r>
            <a:r>
              <a:rPr lang="ru-RU" dirty="0" smtClean="0"/>
              <a:t>, </a:t>
            </a:r>
            <a:r>
              <a:rPr lang="ru-RU" dirty="0" err="1" smtClean="0"/>
              <a:t>Якобом</a:t>
            </a:r>
            <a:r>
              <a:rPr lang="ru-RU" dirty="0" smtClean="0"/>
              <a:t> де </a:t>
            </a:r>
            <a:r>
              <a:rPr lang="ru-RU" dirty="0" err="1" smtClean="0"/>
              <a:t>Гейном</a:t>
            </a:r>
            <a:r>
              <a:rPr lang="ru-RU" dirty="0" smtClean="0"/>
              <a:t>, Алексеем Зубовым и др. </a:t>
            </a:r>
            <a:endParaRPr lang="ru-RU" dirty="0" smtClean="0"/>
          </a:p>
          <a:p>
            <a:r>
              <a:rPr lang="ru-RU" dirty="0" smtClean="0"/>
              <a:t>Особых </a:t>
            </a:r>
            <a:r>
              <a:rPr lang="ru-RU" dirty="0" smtClean="0"/>
              <a:t>высот достигло мастерство создания и гравирования карт в XVI—XVII вв. в Голландии. 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http://cs732.vkontakte.ru/u65363672/123935923/x_4781f45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86446" y="928670"/>
            <a:ext cx="3125388" cy="40004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 descr="82cc385e6d26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86380" y="4298530"/>
            <a:ext cx="2786082" cy="23737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0"/>
            <a:ext cx="5715040" cy="857232"/>
          </a:xfrm>
        </p:spPr>
        <p:txBody>
          <a:bodyPr/>
          <a:lstStyle/>
          <a:p>
            <a:r>
              <a:rPr lang="ru-RU" dirty="0" smtClean="0"/>
              <a:t>Карта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857233"/>
            <a:ext cx="6215106" cy="3000396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Это величайшее </a:t>
            </a:r>
            <a:r>
              <a:rPr lang="ru-RU" dirty="0" smtClean="0"/>
              <a:t>достижение материальной и художественной культуры </a:t>
            </a:r>
            <a:r>
              <a:rPr lang="ru-RU" dirty="0" smtClean="0"/>
              <a:t>- </a:t>
            </a:r>
            <a:r>
              <a:rPr lang="ru-RU" dirty="0" smtClean="0"/>
              <a:t>сегодня создается с помощью компьютеров. </a:t>
            </a:r>
            <a:endParaRPr lang="ru-RU" dirty="0" smtClean="0"/>
          </a:p>
          <a:p>
            <a:r>
              <a:rPr lang="ru-RU" dirty="0" smtClean="0"/>
              <a:t>Яркие </a:t>
            </a:r>
            <a:r>
              <a:rPr lang="ru-RU" dirty="0" smtClean="0"/>
              <a:t>компьютерные карты сегодня </a:t>
            </a:r>
            <a:r>
              <a:rPr lang="ru-RU" dirty="0" smtClean="0"/>
              <a:t>- </a:t>
            </a:r>
            <a:r>
              <a:rPr lang="ru-RU" dirty="0" smtClean="0"/>
              <a:t>сплав картографии, высоких информационных технологий, </a:t>
            </a:r>
            <a:r>
              <a:rPr lang="ru-RU" dirty="0" smtClean="0"/>
              <a:t>дизайна. </a:t>
            </a:r>
            <a:endParaRPr lang="ru-RU" dirty="0"/>
          </a:p>
        </p:txBody>
      </p:sp>
      <p:pic>
        <p:nvPicPr>
          <p:cNvPr id="16386" name="Picture 2" descr="http://s3.images.drive2.ru/car.journal.photos/x5/0400/000/000/136/f76/88ce3f362ce9cd3e-ma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150" y="3838569"/>
            <a:ext cx="4572000" cy="280035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388" name="Picture 4" descr="http://img0.liveinternet.ru/images/attach/c/0/36/374/36374913_karta_Izrae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8335" y="52389"/>
            <a:ext cx="3071802" cy="67151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42852"/>
            <a:ext cx="9144000" cy="10715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Свойства географической карты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600200"/>
          <a:ext cx="8715436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86116" y="0"/>
            <a:ext cx="5572164" cy="1143000"/>
          </a:xfrm>
        </p:spPr>
        <p:txBody>
          <a:bodyPr/>
          <a:lstStyle/>
          <a:p>
            <a:r>
              <a:rPr lang="ru-RU" dirty="0" smtClean="0"/>
              <a:t>Глобус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28" y="1214423"/>
            <a:ext cx="3929090" cy="5429287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Это </a:t>
            </a:r>
            <a:r>
              <a:rPr lang="ru-RU" dirty="0" smtClean="0"/>
              <a:t>самая точная пространственная модель </a:t>
            </a:r>
            <a:r>
              <a:rPr lang="ru-RU" dirty="0" smtClean="0"/>
              <a:t>Земли.</a:t>
            </a:r>
          </a:p>
          <a:p>
            <a:r>
              <a:rPr lang="ru-RU" dirty="0" smtClean="0"/>
              <a:t>Первый глобус, созданный </a:t>
            </a:r>
            <a:r>
              <a:rPr lang="ru-RU" dirty="0" err="1" smtClean="0"/>
              <a:t>Евдоксом</a:t>
            </a:r>
            <a:r>
              <a:rPr lang="ru-RU" dirty="0" smtClean="0"/>
              <a:t> </a:t>
            </a:r>
            <a:r>
              <a:rPr lang="ru-RU" dirty="0" err="1" smtClean="0"/>
              <a:t>Книдским</a:t>
            </a:r>
            <a:r>
              <a:rPr lang="ru-RU" dirty="0" smtClean="0"/>
              <a:t>, не сохранился до наших дней. До наших дней сохранился глобус, созданный М. </a:t>
            </a:r>
            <a:r>
              <a:rPr lang="ru-RU" dirty="0" err="1" smtClean="0"/>
              <a:t>Бехайном</a:t>
            </a:r>
            <a:r>
              <a:rPr lang="ru-RU" dirty="0" smtClean="0"/>
              <a:t> в 1492 г. </a:t>
            </a:r>
            <a:endParaRPr lang="ru-RU" dirty="0"/>
          </a:p>
        </p:txBody>
      </p:sp>
      <p:pic>
        <p:nvPicPr>
          <p:cNvPr id="17410" name="Picture 2" descr="http://today.shadrinsk.info/stars/10/6/sz5_martin_behaim_jpg_700x700_autocrop_q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161132" cy="428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2" name="Picture 4" descr="http://www.tours-service.ru/gals/img127870242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3071810"/>
            <a:ext cx="2905119" cy="36773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42852"/>
          <a:ext cx="8715436" cy="67151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928670"/>
          </a:xfrm>
        </p:spPr>
        <p:txBody>
          <a:bodyPr/>
          <a:lstStyle/>
          <a:p>
            <a:r>
              <a:rPr lang="ru-RU" dirty="0" smtClean="0"/>
              <a:t>Атлас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857233"/>
            <a:ext cx="8786874" cy="3500462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 </a:t>
            </a:r>
            <a:r>
              <a:rPr lang="ru-RU" dirty="0" smtClean="0"/>
              <a:t>Для </a:t>
            </a:r>
            <a:r>
              <a:rPr lang="ru-RU" dirty="0" smtClean="0"/>
              <a:t>удобства людей был создан атлас </a:t>
            </a:r>
            <a:r>
              <a:rPr lang="ru-RU" dirty="0" smtClean="0"/>
              <a:t>- </a:t>
            </a:r>
            <a:r>
              <a:rPr lang="ru-RU" dirty="0" smtClean="0"/>
              <a:t>собрание (сборник) различных карт для единой </a:t>
            </a:r>
            <a:r>
              <a:rPr lang="ru-RU" dirty="0" smtClean="0"/>
              <a:t>территории.</a:t>
            </a:r>
          </a:p>
          <a:p>
            <a:r>
              <a:rPr lang="ru-RU" dirty="0" smtClean="0"/>
              <a:t>Создал </a:t>
            </a:r>
            <a:r>
              <a:rPr lang="ru-RU" dirty="0" smtClean="0"/>
              <a:t>первый атлас в XVI в. выдающийся картограф </a:t>
            </a:r>
            <a:r>
              <a:rPr lang="ru-RU" dirty="0" err="1" smtClean="0"/>
              <a:t>Герард</a:t>
            </a:r>
            <a:r>
              <a:rPr lang="ru-RU" dirty="0" smtClean="0"/>
              <a:t> Меркатор </a:t>
            </a:r>
            <a:r>
              <a:rPr lang="ru-RU" dirty="0" smtClean="0"/>
              <a:t>- </a:t>
            </a:r>
            <a:r>
              <a:rPr lang="ru-RU" dirty="0" smtClean="0"/>
              <a:t>«король картографов». Он сумел превратить навыки картографа в сплав науки и высокого искусства. </a:t>
            </a:r>
            <a:endParaRPr lang="ru-RU" dirty="0" smtClean="0"/>
          </a:p>
          <a:p>
            <a:r>
              <a:rPr lang="ru-RU" dirty="0" smtClean="0"/>
              <a:t>Особо </a:t>
            </a:r>
            <a:r>
              <a:rPr lang="ru-RU" dirty="0" smtClean="0"/>
              <a:t>ценным является своеобразный «Атлас мира», созданный в эпоху Возрождения И. </a:t>
            </a:r>
            <a:r>
              <a:rPr lang="ru-RU" dirty="0" err="1" smtClean="0"/>
              <a:t>Данти</a:t>
            </a:r>
            <a:r>
              <a:rPr lang="ru-RU" dirty="0" smtClean="0"/>
              <a:t> и </a:t>
            </a:r>
            <a:r>
              <a:rPr lang="ru-RU" dirty="0" err="1" smtClean="0"/>
              <a:t>Буонсиньори</a:t>
            </a:r>
            <a:r>
              <a:rPr lang="ru-RU" dirty="0" smtClean="0"/>
              <a:t> </a:t>
            </a:r>
            <a:r>
              <a:rPr lang="ru-RU" dirty="0" err="1" smtClean="0"/>
              <a:t>и</a:t>
            </a:r>
            <a:r>
              <a:rPr lang="ru-RU" dirty="0" smtClean="0"/>
              <a:t> состоящий из 53 уникальных по художественным достоинствам карт. Этот атлас хранится во Флоренции в одном из залов Палаццо </a:t>
            </a:r>
            <a:r>
              <a:rPr lang="ru-RU" dirty="0" err="1" smtClean="0"/>
              <a:t>Веккьо</a:t>
            </a:r>
            <a:r>
              <a:rPr lang="ru-RU" dirty="0" smtClean="0"/>
              <a:t>. 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 smtClean="0"/>
              <a:t>России первым составителем русского географического атласа был С. У. Ремезов </a:t>
            </a:r>
            <a:r>
              <a:rPr lang="ru-RU" dirty="0" smtClean="0"/>
              <a:t>- </a:t>
            </a:r>
            <a:r>
              <a:rPr lang="ru-RU" dirty="0" smtClean="0"/>
              <a:t>архитектор, живописец. Его карта «Чертеж всех сибирских градов и земель» (1698) написана на ткани и хранится в Государственном Эрмитаже. </a:t>
            </a:r>
          </a:p>
          <a:p>
            <a:endParaRPr lang="ru-RU" dirty="0"/>
          </a:p>
        </p:txBody>
      </p:sp>
      <p:pic>
        <p:nvPicPr>
          <p:cNvPr id="19458" name="Picture 2" descr="http://andcvet.narod.ru/Kart/05/min/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4429132"/>
            <a:ext cx="3143272" cy="222035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9460" name="Picture 4" descr="http://via-midgard.info/uploads/posts/2010-11/1290252791_066_0600_novyj-razm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4214818"/>
            <a:ext cx="3071834" cy="25096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>
    <p:wheel spokes="1"/>
  </p:transition>
</p:sld>
</file>

<file path=ppt/theme/theme1.xml><?xml version="1.0" encoding="utf-8"?>
<a:theme xmlns:a="http://schemas.openxmlformats.org/drawingml/2006/main" name="География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География</Template>
  <TotalTime>37</TotalTime>
  <Words>196</Words>
  <Application>Microsoft Office PowerPoint</Application>
  <PresentationFormat>Экран (4:3)</PresentationFormat>
  <Paragraphs>45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География</vt:lpstr>
      <vt:lpstr>Географическая карта</vt:lpstr>
      <vt:lpstr>Проверка домашнего задания </vt:lpstr>
      <vt:lpstr>Глобус и географическая карта </vt:lpstr>
      <vt:lpstr>Карта</vt:lpstr>
      <vt:lpstr>Свойства географической карты</vt:lpstr>
      <vt:lpstr>Глобус </vt:lpstr>
      <vt:lpstr>Слайд 7</vt:lpstr>
      <vt:lpstr>Атлас </vt:lpstr>
    </vt:vector>
  </TitlesOfParts>
  <Company>*Питер-Company*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Географическая карта</dc:title>
  <dc:creator>Дмитрий Каленюк</dc:creator>
  <cp:lastModifiedBy>Дмитрий Каленюк</cp:lastModifiedBy>
  <cp:revision>4</cp:revision>
  <dcterms:created xsi:type="dcterms:W3CDTF">2012-05-19T15:11:34Z</dcterms:created>
  <dcterms:modified xsi:type="dcterms:W3CDTF">2012-05-19T15:49:17Z</dcterms:modified>
</cp:coreProperties>
</file>