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A6B4-9027-49A3-8335-EDE232A59582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48BFA8-4E66-4C9A-BAB5-F47266737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A6B4-9027-49A3-8335-EDE232A59582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8BFA8-4E66-4C9A-BAB5-F47266737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A6B4-9027-49A3-8335-EDE232A59582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8BFA8-4E66-4C9A-BAB5-F47266737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808A6B4-9027-49A3-8335-EDE232A59582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048BFA8-4E66-4C9A-BAB5-F47266737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A6B4-9027-49A3-8335-EDE232A59582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8BFA8-4E66-4C9A-BAB5-F47266737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A6B4-9027-49A3-8335-EDE232A59582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8BFA8-4E66-4C9A-BAB5-F47266737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8BFA8-4E66-4C9A-BAB5-F47266737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A6B4-9027-49A3-8335-EDE232A59582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A6B4-9027-49A3-8335-EDE232A59582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8BFA8-4E66-4C9A-BAB5-F47266737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A6B4-9027-49A3-8335-EDE232A59582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8BFA8-4E66-4C9A-BAB5-F47266737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808A6B4-9027-49A3-8335-EDE232A59582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048BFA8-4E66-4C9A-BAB5-F47266737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A6B4-9027-49A3-8335-EDE232A59582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48BFA8-4E66-4C9A-BAB5-F47266737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808A6B4-9027-49A3-8335-EDE232A59582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048BFA8-4E66-4C9A-BAB5-F47266737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dirty="0" smtClean="0"/>
              <a:t>Демографическая проблема </a:t>
            </a:r>
            <a:r>
              <a:rPr lang="ru-RU" sz="6600" dirty="0" smtClean="0"/>
              <a:t>мира</a:t>
            </a:r>
            <a:endParaRPr lang="ru-RU" sz="6600" dirty="0"/>
          </a:p>
        </p:txBody>
      </p:sp>
      <p:pic>
        <p:nvPicPr>
          <p:cNvPr id="5" name="Рисунок 4" descr="1930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4000504"/>
            <a:ext cx="2946032" cy="2222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311011(1)_132005249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3786190"/>
            <a:ext cx="2833456" cy="2691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501122" cy="5572164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Демография </a:t>
            </a:r>
            <a:r>
              <a:rPr lang="ru-RU" sz="2700" dirty="0" smtClean="0">
                <a:latin typeface="Arial Black" pitchFamily="34" charset="0"/>
              </a:rPr>
              <a:t>- </a:t>
            </a:r>
            <a:r>
              <a:rPr lang="ru-RU" sz="2700" dirty="0" smtClean="0">
                <a:latin typeface="Arial Black" pitchFamily="34" charset="0"/>
              </a:rPr>
              <a:t>это наука о законах воспроизводства населения в их общественно-исторической обусловленности. Демография изучает закономерности явлений и процессов, из которых в совокупности складывается процесс воспроизводства населения (рождаемость, смертность, брачность), половозрастную и брачно-семейную структуры населения, их зависимость от условий жизни, законы (причины) уровня и динамики демографических процессов, разрабатывает прогнозы будущей численности и состава населения, а также меры по управлению демографическими процессами.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2890_image_lar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57818" y="0"/>
            <a:ext cx="3286116" cy="2406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4824536" cy="6311624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Проблему демографического кризиса в мире нужно решать. Иначе, могут наступить очень печальные последствия. К примеру – мировой голод, который уже не кажется выдумкой из фильмов о катастрофах. Все более чем реально, суть будет изложена ниже. Ни для кого не является секретом, что наша планета заселена не равномерно и более того, она уже перенаселена, в какой-то части планеты население превышает 16500 человек на км2 (к примеру, это Монако), а </a:t>
            </a:r>
            <a:r>
              <a:rPr lang="ru-RU" sz="2000" dirty="0" smtClean="0">
                <a:latin typeface="Arial Black" pitchFamily="34" charset="0"/>
              </a:rPr>
              <a:t>где-то </a:t>
            </a:r>
            <a:r>
              <a:rPr lang="ru-RU" sz="2000" dirty="0" smtClean="0">
                <a:latin typeface="Arial Black" pitchFamily="34" charset="0"/>
              </a:rPr>
              <a:t>совсем наоборот, население меньше, чем 8,31 человека на км2 (здесь ярким примером является Россия).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5" name="Рисунок 4" descr="a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2500306"/>
            <a:ext cx="2943229" cy="4219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5674891_demographic_ho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mo180402-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6037" cy="6858000"/>
          </a:xfrm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V-p_piramid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7742" cy="6858000"/>
          </a:xfrm>
        </p:spPr>
      </p:pic>
    </p:spTree>
  </p:cSld>
  <p:clrMapOvr>
    <a:masterClrMapping/>
  </p:clrMapOvr>
  <p:transition>
    <p:wipe dir="r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</TotalTime>
  <Words>118</Words>
  <Application>Microsoft Office PowerPoint</Application>
  <PresentationFormat>Экран (4:3)</PresentationFormat>
  <Paragraphs>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Демографическая проблема мира</vt:lpstr>
      <vt:lpstr>Демография - это наука о законах воспроизводства населения в их общественно-исторической обусловленности. Демография изучает закономерности явлений и процессов, из которых в совокупности складывается процесс воспроизводства населения (рождаемость, смертность, брачность), половозрастную и брачно-семейную структуры населения, их зависимость от условий жизни, законы (причины) уровня и динамики демографических процессов, разрабатывает прогнозы будущей численности и состава населения, а также меры по управлению демографическими процессами. </vt:lpstr>
      <vt:lpstr>Проблему демографического кризиса в мире нужно решать. Иначе, могут наступить очень печальные последствия. К примеру – мировой голод, который уже не кажется выдумкой из фильмов о катастрофах. Все более чем реально, суть будет изложена ниже. Ни для кого не является секретом, что наша планета заселена не равномерно и более того, она уже перенаселена, в какой-то части планеты население превышает 16500 человек на км2 (к примеру, это Монако), а где-то совсем наоборот, население меньше, чем 8,31 человека на км2 (здесь ярким примером является Россия).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Демографическая проблема мира.</dc:title>
  <dc:creator>Анастасия</dc:creator>
  <cp:lastModifiedBy>Дмитрий Каленюк</cp:lastModifiedBy>
  <cp:revision>5</cp:revision>
  <dcterms:created xsi:type="dcterms:W3CDTF">2012-05-04T13:58:49Z</dcterms:created>
  <dcterms:modified xsi:type="dcterms:W3CDTF">2012-05-19T11:02:29Z</dcterms:modified>
</cp:coreProperties>
</file>