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296B25-DDB3-4EBF-AB4A-C2B6828B14B3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BF2B8F-6CFE-4854-885A-E5A415BCAE9F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Сохранить планету для людей</a:t>
            </a:r>
            <a:endParaRPr lang="ru-RU" dirty="0"/>
          </a:p>
        </p:txBody>
      </p:sp>
      <p:pic>
        <p:nvPicPr>
          <p:cNvPr id="24579" name="Picture 3" descr="C:\Users\Елена\AppData\Local\Microsoft\Windows\Temporary Internet Files\Content.IE5\IZBU8SVM\MC90007877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429000"/>
            <a:ext cx="3376124" cy="220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Mod">
      <a:dk1>
        <a:sysClr val="windowText" lastClr="000000"/>
      </a:dk1>
      <a:lt1>
        <a:sysClr val="window" lastClr="FFFFFF"/>
      </a:lt1>
      <a:dk2>
        <a:srgbClr val="065218"/>
      </a:dk2>
      <a:lt2>
        <a:srgbClr val="EDF3AE"/>
      </a:lt2>
      <a:accent1>
        <a:srgbClr val="8FCB17"/>
      </a:accent1>
      <a:accent2>
        <a:srgbClr val="769F11"/>
      </a:accent2>
      <a:accent3>
        <a:srgbClr val="D4E336"/>
      </a:accent3>
      <a:accent4>
        <a:srgbClr val="0C8228"/>
      </a:accent4>
      <a:accent5>
        <a:srgbClr val="C0EDA8"/>
      </a:accent5>
      <a:accent6>
        <a:srgbClr val="3B4F18"/>
      </a:accent6>
      <a:hlink>
        <a:srgbClr val="0A6A21"/>
      </a:hlink>
      <a:folHlink>
        <a:srgbClr val="406EA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</TotalTime>
  <Words>4</Words>
  <Application>Microsoft Office PowerPoint</Application>
  <PresentationFormat>Экран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Сохранить планету для людей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Сохранить планету для людей</dc:title>
  <dc:creator>Елена</dc:creator>
  <cp:lastModifiedBy>Елена</cp:lastModifiedBy>
  <cp:revision>1</cp:revision>
  <dcterms:created xsi:type="dcterms:W3CDTF">2012-05-11T18:01:01Z</dcterms:created>
  <dcterms:modified xsi:type="dcterms:W3CDTF">2012-05-11T18:08:23Z</dcterms:modified>
</cp:coreProperties>
</file>