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0"/>
            <a:ext cx="9144000" cy="6400800"/>
            <a:chOff x="0" y="0"/>
            <a:chExt cx="9144000" cy="6400800"/>
          </a:xfrm>
        </p:grpSpPr>
        <p:sp>
          <p:nvSpPr>
            <p:cNvPr id="16" name="Rectangle 15"/>
            <p:cNvSpPr/>
            <p:nvPr/>
          </p:nvSpPr>
          <p:spPr>
            <a:xfrm>
              <a:off x="1828800" y="4572000"/>
              <a:ext cx="68580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0" y="0"/>
              <a:ext cx="9144000" cy="6400800"/>
              <a:chOff x="0" y="0"/>
              <a:chExt cx="9144000" cy="640080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0"/>
                <a:ext cx="1828800" cy="6400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0" y="4572000"/>
                <a:ext cx="9144000" cy="18288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reflection blurRad="6350" stA="50000" endA="300" endPos="385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0" y="45720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4200" y="6553200"/>
            <a:ext cx="1676400" cy="228600"/>
          </a:xfrm>
        </p:spPr>
        <p:txBody>
          <a:bodyPr vert="horz" lIns="91440" tIns="45720" rIns="91440" bIns="45720" rtlCol="0" anchor="t" anchorCtr="0"/>
          <a:lstStyle>
            <a:lvl1pPr marL="0" algn="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1553" y="6553200"/>
            <a:ext cx="1676400" cy="228600"/>
          </a:xfrm>
        </p:spPr>
        <p:txBody>
          <a:bodyPr anchor="t" anchorCtr="0"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0076" y="6553200"/>
            <a:ext cx="762000" cy="228600"/>
          </a:xfrm>
          <a:noFill/>
          <a:ln>
            <a:noFill/>
          </a:ln>
          <a:effectLst/>
        </p:spPr>
        <p:txBody>
          <a:bodyPr/>
          <a:lstStyle>
            <a:lvl1pPr algn="ctr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867400"/>
            <a:ext cx="6570722" cy="4572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alpha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6553200" cy="1219200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9144000" cy="6858000"/>
            <a:chOff x="-442912" y="457200"/>
            <a:chExt cx="9144000" cy="6858000"/>
          </a:xfrm>
        </p:grpSpPr>
        <p:sp>
          <p:nvSpPr>
            <p:cNvPr id="18" name="Rectangle 17"/>
            <p:cNvSpPr/>
            <p:nvPr/>
          </p:nvSpPr>
          <p:spPr>
            <a:xfrm>
              <a:off x="-442912" y="457200"/>
              <a:ext cx="912971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72288" y="457200"/>
              <a:ext cx="18288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72288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7367588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2298700"/>
            <a:ext cx="1447800" cy="38274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0"/>
            <a:ext cx="5943600" cy="3840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48600" y="533400"/>
            <a:ext cx="762000" cy="609600"/>
          </a:xfrm>
        </p:spPr>
        <p:txBody>
          <a:bodyPr/>
          <a:lstStyle/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25146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28800" y="2514600"/>
              <a:ext cx="73152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667000"/>
            <a:ext cx="66294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4495800"/>
            <a:ext cx="1524000" cy="20574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200000"/>
              </a:lnSpc>
              <a:buNone/>
              <a:defRPr sz="16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1152" y="6556248"/>
            <a:ext cx="1673352" cy="228600"/>
          </a:xfrm>
        </p:spPr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808" y="6556248"/>
            <a:ext cx="1673352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67656" y="6556248"/>
            <a:ext cx="762000" cy="228600"/>
          </a:xfrm>
          <a:noFill/>
          <a:ln>
            <a:noFill/>
          </a:ln>
          <a:effectLst/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91697"/>
            <a:ext cx="297180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sz="22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47925" y="3137647"/>
            <a:ext cx="2971800" cy="299923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15000" y="2291697"/>
            <a:ext cx="29718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15000" y="3137647"/>
            <a:ext cx="2971800" cy="300196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/>
          <p:nvPr/>
        </p:nvGrpSpPr>
        <p:grpSpPr>
          <a:xfrm>
            <a:off x="0" y="0"/>
            <a:ext cx="9144000" cy="1676400"/>
            <a:chOff x="0" y="0"/>
            <a:chExt cx="9144000" cy="16764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40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/>
        </p:nvGrpSpPr>
        <p:grpSpPr>
          <a:xfrm>
            <a:off x="0" y="0"/>
            <a:ext cx="1828800" cy="1676400"/>
            <a:chOff x="457200" y="457200"/>
            <a:chExt cx="1828800" cy="1676400"/>
          </a:xfrm>
        </p:grpSpPr>
        <p:sp>
          <p:nvSpPr>
            <p:cNvPr id="8" name="Rectangle 7"/>
            <p:cNvSpPr/>
            <p:nvPr/>
          </p:nvSpPr>
          <p:spPr>
            <a:xfrm>
              <a:off x="457200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952500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6624" y="2446991"/>
            <a:ext cx="5715000" cy="353119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90"/>
            <a:ext cx="1524000" cy="236220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 b="1">
                <a:solidFill>
                  <a:srgbClr val="000000">
                    <a:alpha val="50196"/>
                  </a:srgb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6624" y="2450592"/>
            <a:ext cx="5715000" cy="3529584"/>
          </a:xfrm>
          <a:noFill/>
          <a:ln w="101600" cmpd="sng">
            <a:miter lim="800000"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89"/>
            <a:ext cx="1527048" cy="235915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sz="14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86000"/>
            <a:ext cx="62484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149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52FE9A22-FF63-4BF5-B059-9D13CCCC3D1D}" type="datetimeFigureOut">
              <a:rPr lang="ru-RU" smtClean="0"/>
              <a:pPr/>
              <a:t>12.05.2012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533400"/>
            <a:ext cx="7620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DDE21B8-1249-40F0-9329-8207EBF003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"/>
  </p:transition>
  <p:txStyles>
    <p:titleStyle>
      <a:lvl1pPr algn="r" defTabSz="914400" rtl="0" eaLnBrk="1" latinLnBrk="0" hangingPunct="1">
        <a:spcBef>
          <a:spcPct val="0"/>
        </a:spcBef>
        <a:buNone/>
        <a:defRPr sz="4400" kern="1200" cap="small" spc="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800"/>
        </a:spcBef>
        <a:buClr>
          <a:schemeClr val="accent1"/>
        </a:buClr>
        <a:buSzPct val="80000"/>
        <a:buFont typeface="Wingdings" pitchFamily="2" charset="2"/>
        <a:buChar char="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800"/>
        </a:spcBef>
        <a:buClr>
          <a:schemeClr val="accent2"/>
        </a:buClr>
        <a:buSzPct val="8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200"/>
        </a:spcBef>
        <a:buClr>
          <a:schemeClr val="accent3"/>
        </a:buClr>
        <a:buSzPct val="80000"/>
        <a:buFont typeface="Wingdings" pitchFamily="2" charset="2"/>
        <a:buChar char="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200"/>
        </a:spcBef>
        <a:buClr>
          <a:schemeClr val="accent4"/>
        </a:buClr>
        <a:buSzPct val="80000"/>
        <a:buFont typeface="Wingdings" pitchFamily="2" charset="2"/>
        <a:buChar char="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200"/>
        </a:spcBef>
        <a:buClr>
          <a:schemeClr val="accent5"/>
        </a:buClr>
        <a:buSzPct val="80000"/>
        <a:buFont typeface="Wingdings" pitchFamily="2" charset="2"/>
        <a:buChar char="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200"/>
        </a:spcBef>
        <a:buClr>
          <a:schemeClr val="accent6"/>
        </a:buClr>
        <a:buSzPct val="90000"/>
        <a:buFont typeface="Wingdings" pitchFamily="2" charset="2"/>
        <a:buChar char="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200"/>
        </a:spcBef>
        <a:buClr>
          <a:schemeClr val="accent1"/>
        </a:buClr>
        <a:buSzPct val="70000"/>
        <a:buFont typeface="Wingdings" pitchFamily="2" charset="2"/>
        <a:buChar char="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200"/>
        </a:spcBef>
        <a:buClr>
          <a:schemeClr val="accent3"/>
        </a:buClr>
        <a:buFont typeface="Courier New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2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7239000" cy="1424006"/>
          </a:xfrm>
        </p:spPr>
        <p:txBody>
          <a:bodyPr/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«Болезни» Земли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5842" name="Picture 2" descr="http://kyawkyawoo.files.wordpress.com/2011/05/world-population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55697" y="1"/>
            <a:ext cx="5658077" cy="457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Mod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Mod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od">
      <a:fillStyleLst>
        <a:solidFill>
          <a:schemeClr val="phClr"/>
        </a:solidFill>
        <a:solidFill>
          <a:schemeClr val="phClr">
            <a:tint val="80000"/>
          </a:schemeClr>
        </a:solidFill>
        <a:solidFill>
          <a:schemeClr val="phClr">
            <a:shade val="30000"/>
            <a:satMod val="150000"/>
          </a:schemeClr>
        </a:solidFill>
      </a:fillStyleLst>
      <a:lnStyleLst>
        <a:ln w="9525" cap="flat" cmpd="sng" algn="ctr">
          <a:solidFill>
            <a:schemeClr val="phClr">
              <a:tint val="90000"/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tint val="90000"/>
            </a:schemeClr>
          </a:solidFill>
          <a:prstDash val="solid"/>
        </a:ln>
        <a:ln w="76200" cap="flat" cmpd="dbl" algn="ctr">
          <a:solidFill>
            <a:schemeClr val="phClr">
              <a:tint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1000" sy="101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50800" dir="5400000" sx="101000" sy="101000" rotWithShape="0">
              <a:srgbClr val="000000">
                <a:alpha val="50000"/>
              </a:srgbClr>
            </a:outerShdw>
            <a:reflection blurRad="12700" stA="30000" endPos="3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 prstMaterial="softmetal">
            <a:bevelT w="63500" h="25400" prst="coolSlant"/>
          </a:sp3d>
        </a:effectStyle>
      </a:effectStyleLst>
      <a:bgFillStyleLst>
        <a:solidFill>
          <a:schemeClr val="phClr">
            <a:satMod val="125000"/>
          </a:schemeClr>
        </a:solidFill>
        <a:solidFill>
          <a:schemeClr val="phClr">
            <a:shade val="30000"/>
            <a:satMod val="150000"/>
          </a:schemeClr>
        </a:solidFill>
        <a:gradFill>
          <a:gsLst>
            <a:gs pos="0">
              <a:schemeClr val="phClr">
                <a:tint val="100000"/>
                <a:shade val="80000"/>
                <a:satMod val="135000"/>
              </a:schemeClr>
            </a:gs>
            <a:gs pos="55000">
              <a:schemeClr val="phClr">
                <a:tint val="70000"/>
                <a:shade val="100000"/>
                <a:satMod val="150000"/>
              </a:schemeClr>
            </a:gs>
            <a:gs pos="100000">
              <a:schemeClr val="phClr">
                <a:tint val="70000"/>
                <a:shade val="10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Theme_Mod_theme</Template>
  <TotalTime>7</TotalTime>
  <Words>4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Mod</vt:lpstr>
      <vt:lpstr>«Болезни» Земли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«Болезни» Земли</dc:title>
  <dc:creator>Елена</dc:creator>
  <cp:lastModifiedBy>Елена</cp:lastModifiedBy>
  <cp:revision>2</cp:revision>
  <dcterms:created xsi:type="dcterms:W3CDTF">2012-05-11T17:07:17Z</dcterms:created>
  <dcterms:modified xsi:type="dcterms:W3CDTF">2012-05-12T15:48:29Z</dcterms:modified>
</cp:coreProperties>
</file>