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5ABF590-3F63-4D89-AF22-43FA0B0868A6}" type="datetimeFigureOut">
              <a:rPr lang="ru-RU" smtClean="0"/>
              <a:t>11.05.2012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8CBB46A-3757-4DFD-AB8F-19844D63FFB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upload.wikimedia.org/wikipedia/commons/thumb/e/e0/Antarctica_6400px_from_Blue_Marble.jpg/600px-Antarctica_6400px_from_Blue_Marb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13829">
            <a:off x="4572000" y="428604"/>
            <a:ext cx="4038600" cy="403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dirty="0" smtClean="0"/>
              <a:t>Антарктида </a:t>
            </a:r>
            <a:endParaRPr lang="ru-RU" sz="6600" dirty="0"/>
          </a:p>
        </p:txBody>
      </p:sp>
      <p:pic>
        <p:nvPicPr>
          <p:cNvPr id="34820" name="Picture 4" descr="http://dviju-ha.ru/images/s320x2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47" y="1285860"/>
            <a:ext cx="3238501" cy="2428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</TotalTime>
  <Words>1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Антарктида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Антарктида </dc:title>
  <dc:creator>Елена</dc:creator>
  <cp:lastModifiedBy>Елена</cp:lastModifiedBy>
  <cp:revision>1</cp:revision>
  <dcterms:created xsi:type="dcterms:W3CDTF">2012-05-11T16:50:29Z</dcterms:created>
  <dcterms:modified xsi:type="dcterms:W3CDTF">2012-05-11T16:58:26Z</dcterms:modified>
</cp:coreProperties>
</file>