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6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B7E37-AEBF-42C0-A118-C6D2A54CD7B6}" type="datetimeFigureOut">
              <a:rPr lang="ru-RU" smtClean="0"/>
              <a:t>26.04.2012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B3ECE-328E-475B-B327-722D7C8897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1430"/>
          <a:gradFill>
            <a:gsLst>
              <a:gs pos="0">
                <a:schemeClr val="accent2">
                  <a:tint val="70000"/>
                  <a:satMod val="245000"/>
                </a:schemeClr>
              </a:gs>
              <a:gs pos="75000">
                <a:schemeClr val="accent2">
                  <a:tint val="90000"/>
                  <a:shade val="60000"/>
                  <a:satMod val="240000"/>
                </a:schemeClr>
              </a:gs>
              <a:gs pos="100000">
                <a:schemeClr val="accent2">
                  <a:tint val="100000"/>
                  <a:shade val="50000"/>
                  <a:satMod val="240000"/>
                </a:schemeClr>
              </a:gs>
            </a:gsLst>
            <a:lin ang="5400000"/>
          </a:gra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857760"/>
            <a:ext cx="8072494" cy="1500198"/>
          </a:xfrm>
        </p:spPr>
        <p:txBody>
          <a:bodyPr/>
          <a:lstStyle/>
          <a:p>
            <a:pPr algn="l"/>
            <a: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Функции живого вещества</a:t>
            </a:r>
            <a:b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биосфере</a:t>
            </a:r>
            <a:endParaRPr lang="ru-RU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r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prir</Template>
  <TotalTime>7</TotalTime>
  <Words>3</Words>
  <Application>Microsoft Office PowerPoint</Application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prir</vt:lpstr>
      <vt:lpstr>Функции живого вещества в биосфере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Функции живого вещества в биосфере</dc:title>
  <dc:creator>Елена</dc:creator>
  <cp:lastModifiedBy>Елена</cp:lastModifiedBy>
  <cp:revision>1</cp:revision>
  <dcterms:created xsi:type="dcterms:W3CDTF">2012-04-26T17:18:31Z</dcterms:created>
  <dcterms:modified xsi:type="dcterms:W3CDTF">2012-04-26T17:26:28Z</dcterms:modified>
</cp:coreProperties>
</file>