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6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873D93-AACF-4EB2-A115-BD124FE9336B}" type="datetimeFigureOut">
              <a:rPr lang="ru-RU" smtClean="0"/>
              <a:t>27.04.2012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CEF6C2-22FF-4C18-8392-1A4F3E185A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873D93-AACF-4EB2-A115-BD124FE9336B}" type="datetimeFigureOut">
              <a:rPr lang="ru-RU" smtClean="0"/>
              <a:t>27.04.2012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CEF6C2-22FF-4C18-8392-1A4F3E185A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873D93-AACF-4EB2-A115-BD124FE9336B}" type="datetimeFigureOut">
              <a:rPr lang="ru-RU" smtClean="0"/>
              <a:t>27.04.2012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CEF6C2-22FF-4C18-8392-1A4F3E185A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873D93-AACF-4EB2-A115-BD124FE9336B}" type="datetimeFigureOut">
              <a:rPr lang="ru-RU" smtClean="0"/>
              <a:t>27.04.2012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CEF6C2-22FF-4C18-8392-1A4F3E185A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873D93-AACF-4EB2-A115-BD124FE9336B}" type="datetimeFigureOut">
              <a:rPr lang="ru-RU" smtClean="0"/>
              <a:t>27.04.2012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CEF6C2-22FF-4C18-8392-1A4F3E185A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873D93-AACF-4EB2-A115-BD124FE9336B}" type="datetimeFigureOut">
              <a:rPr lang="ru-RU" smtClean="0"/>
              <a:t>27.04.2012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CEF6C2-22FF-4C18-8392-1A4F3E185A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873D93-AACF-4EB2-A115-BD124FE9336B}" type="datetimeFigureOut">
              <a:rPr lang="ru-RU" smtClean="0"/>
              <a:t>27.04.2012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CEF6C2-22FF-4C18-8392-1A4F3E185A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873D93-AACF-4EB2-A115-BD124FE9336B}" type="datetimeFigureOut">
              <a:rPr lang="ru-RU" smtClean="0"/>
              <a:t>27.04.2012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CEF6C2-22FF-4C18-8392-1A4F3E185A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873D93-AACF-4EB2-A115-BD124FE9336B}" type="datetimeFigureOut">
              <a:rPr lang="ru-RU" smtClean="0"/>
              <a:t>27.04.2012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CEF6C2-22FF-4C18-8392-1A4F3E185A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873D93-AACF-4EB2-A115-BD124FE9336B}" type="datetimeFigureOut">
              <a:rPr lang="ru-RU" smtClean="0"/>
              <a:t>27.04.2012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CEF6C2-22FF-4C18-8392-1A4F3E185A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873D93-AACF-4EB2-A115-BD124FE9336B}" type="datetimeFigureOut">
              <a:rPr lang="ru-RU" smtClean="0"/>
              <a:t>27.04.2012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CEF6C2-22FF-4C18-8392-1A4F3E185AEF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  <p:transition>
    <p:wheel spokes="2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8873D93-AACF-4EB2-A115-BD124FE9336B}" type="datetimeFigureOut">
              <a:rPr lang="ru-RU" smtClean="0"/>
              <a:t>27.04.2012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32CEF6C2-22FF-4C18-8392-1A4F3E185AE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heel spokes="2"/>
  </p:transition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Движущие силы антропогенеза</a:t>
            </a:r>
            <a:endParaRPr lang="ru-RU" dirty="0"/>
          </a:p>
        </p:txBody>
      </p:sp>
      <p:pic>
        <p:nvPicPr>
          <p:cNvPr id="4" name="Рисунок 3" descr="12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449" y="3571876"/>
            <a:ext cx="7084327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2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10</TotalTime>
  <Words>3</Words>
  <Application>Microsoft Office PowerPoint</Application>
  <PresentationFormat>Экран (4:3)</PresentationFormat>
  <Paragraphs>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Аспект</vt:lpstr>
      <vt:lpstr>Движущие силы антропогенеза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Движущие силы антропогенеза</dc:title>
  <dc:creator>Елена</dc:creator>
  <cp:lastModifiedBy>Елена</cp:lastModifiedBy>
  <cp:revision>2</cp:revision>
  <dcterms:created xsi:type="dcterms:W3CDTF">2012-04-27T14:18:51Z</dcterms:created>
  <dcterms:modified xsi:type="dcterms:W3CDTF">2012-04-27T14:29:09Z</dcterms:modified>
</cp:coreProperties>
</file>