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5" d="100"/>
          <a:sy n="85" d="100"/>
        </p:scale>
        <p:origin x="-72" y="-3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BF3675-ECE1-4029-92C6-214FD4FB0724}" type="datetimeFigureOut">
              <a:rPr lang="ru-RU" smtClean="0"/>
              <a:t>11.04.2012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322713-3F65-4718-B5E6-F0EEB09FED0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BF3675-ECE1-4029-92C6-214FD4FB0724}" type="datetimeFigureOut">
              <a:rPr lang="ru-RU" smtClean="0"/>
              <a:t>11.04.2012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322713-3F65-4718-B5E6-F0EEB09FED0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BF3675-ECE1-4029-92C6-214FD4FB0724}" type="datetimeFigureOut">
              <a:rPr lang="ru-RU" smtClean="0"/>
              <a:t>11.04.2012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322713-3F65-4718-B5E6-F0EEB09FED0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BF3675-ECE1-4029-92C6-214FD4FB0724}" type="datetimeFigureOut">
              <a:rPr lang="ru-RU" smtClean="0"/>
              <a:t>11.04.2012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322713-3F65-4718-B5E6-F0EEB09FED0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BF3675-ECE1-4029-92C6-214FD4FB0724}" type="datetimeFigureOut">
              <a:rPr lang="ru-RU" smtClean="0"/>
              <a:t>11.04.2012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322713-3F65-4718-B5E6-F0EEB09FED0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BF3675-ECE1-4029-92C6-214FD4FB0724}" type="datetimeFigureOut">
              <a:rPr lang="ru-RU" smtClean="0"/>
              <a:t>11.04.2012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322713-3F65-4718-B5E6-F0EEB09FED0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BF3675-ECE1-4029-92C6-214FD4FB0724}" type="datetimeFigureOut">
              <a:rPr lang="ru-RU" smtClean="0"/>
              <a:t>11.04.2012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322713-3F65-4718-B5E6-F0EEB09FED0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BF3675-ECE1-4029-92C6-214FD4FB0724}" type="datetimeFigureOut">
              <a:rPr lang="ru-RU" smtClean="0"/>
              <a:t>11.04.2012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322713-3F65-4718-B5E6-F0EEB09FED0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BF3675-ECE1-4029-92C6-214FD4FB0724}" type="datetimeFigureOut">
              <a:rPr lang="ru-RU" smtClean="0"/>
              <a:t>11.04.2012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322713-3F65-4718-B5E6-F0EEB09FED0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BF3675-ECE1-4029-92C6-214FD4FB0724}" type="datetimeFigureOut">
              <a:rPr lang="ru-RU" smtClean="0"/>
              <a:t>11.04.2012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322713-3F65-4718-B5E6-F0EEB09FED0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BF3675-ECE1-4029-92C6-214FD4FB0724}" type="datetimeFigureOut">
              <a:rPr lang="ru-RU" smtClean="0"/>
              <a:t>11.04.2012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322713-3F65-4718-B5E6-F0EEB09FED0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BF3675-ECE1-4029-92C6-214FD4FB0724}" type="datetimeFigureOut">
              <a:rPr lang="ru-RU" smtClean="0"/>
              <a:t>11.04.2012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322713-3F65-4718-B5E6-F0EEB09FED07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split orient="vert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5214950"/>
            <a:ext cx="9144000" cy="1470025"/>
          </a:xfrm>
        </p:spPr>
        <p:txBody>
          <a:bodyPr>
            <a:noAutofit/>
          </a:bodyPr>
          <a:lstStyle/>
          <a:p>
            <a:r>
              <a:rPr lang="ru-RU" sz="5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Constantia" pitchFamily="18" charset="0"/>
              </a:rPr>
              <a:t>Сокровища юга Африки</a:t>
            </a:r>
            <a:endParaRPr lang="ru-RU" sz="54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Constantia" pitchFamily="18" charset="0"/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orient="vert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3</Words>
  <Application>Microsoft Office PowerPoint</Application>
  <PresentationFormat>Экран (4:3)</PresentationFormat>
  <Paragraphs>1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Сокровища юга Африки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</vt:vector>
  </TitlesOfParts>
  <Company>*Питер-Company*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Сокровища юга Африки</dc:title>
  <dc:creator>Дмитрий Каленюк</dc:creator>
  <cp:lastModifiedBy>Дмитрий Каленюк</cp:lastModifiedBy>
  <cp:revision>1</cp:revision>
  <dcterms:created xsi:type="dcterms:W3CDTF">2012-04-11T13:29:16Z</dcterms:created>
  <dcterms:modified xsi:type="dcterms:W3CDTF">2012-04-11T13:33:21Z</dcterms:modified>
</cp:coreProperties>
</file>