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7687856 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26988"/>
            <a:ext cx="9188451" cy="6892926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2213" y="3789363"/>
            <a:ext cx="7772400" cy="1584325"/>
          </a:xfrm>
        </p:spPr>
        <p:txBody>
          <a:bodyPr/>
          <a:lstStyle>
            <a:lvl1pPr>
              <a:defRPr>
                <a:solidFill>
                  <a:srgbClr val="0033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116013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6210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31013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47354C3-0944-4E38-AF76-0449D2BC271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55875" y="5445125"/>
            <a:ext cx="6400800" cy="600075"/>
          </a:xfrm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0053-724C-429E-A983-FED69938B7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F7B24-E4AC-4448-B3BD-65E562C232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263FE-33F2-4D97-9402-BEF9B63D78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4BC51-8676-4707-980F-CEBF4886D4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291AE-5A2C-48B0-A6B0-0A63C45D48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C3C09-F0AE-4B4A-A79B-8A29A2CFF5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4650B-62AD-4948-A45C-E1F81EAC9F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A0852-6329-4CEF-B799-CB66C80D32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88A2B-568D-4154-A539-A7CB33D0D6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07BC8-8E3D-4CC1-91EB-0DCAFB8476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7687856 (1)"/>
          <p:cNvPicPr>
            <a:picLocks noChangeAspect="1" noChangeArrowheads="1"/>
          </p:cNvPicPr>
          <p:nvPr/>
        </p:nvPicPr>
        <p:blipFill>
          <a:blip r:embed="rId13" cstate="print"/>
          <a:srcRect b="78162"/>
          <a:stretch>
            <a:fillRect/>
          </a:stretch>
        </p:blipFill>
        <p:spPr bwMode="auto">
          <a:xfrm>
            <a:off x="0" y="0"/>
            <a:ext cx="9144000" cy="14986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C17DFA0-6A01-408B-B5A4-3DA4252E258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FF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3716338"/>
            <a:ext cx="7772400" cy="1873250"/>
          </a:xfrm>
        </p:spPr>
        <p:txBody>
          <a:bodyPr/>
          <a:lstStyle/>
          <a:p>
            <a:r>
              <a:rPr lang="ru-RU" sz="54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Лесостепи и степи</a:t>
            </a:r>
            <a:br>
              <a:rPr lang="ru-RU" sz="54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endParaRPr lang="ru-RU" sz="54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Географическое положение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857364"/>
            <a:ext cx="4752528" cy="5000636"/>
          </a:xfrm>
        </p:spPr>
        <p:txBody>
          <a:bodyPr/>
          <a:lstStyle/>
          <a:p>
            <a:r>
              <a:rPr lang="ru-RU" sz="1600" dirty="0" smtClean="0"/>
              <a:t>В Евразии лесостепи протягиваются сплошной полосой с запада на восток от восточных предгорий Карпат до Алтая. </a:t>
            </a:r>
            <a:endParaRPr lang="ru-RU" sz="1600" dirty="0" smtClean="0"/>
          </a:p>
          <a:p>
            <a:r>
              <a:rPr lang="ru-RU" sz="1600" dirty="0" smtClean="0"/>
              <a:t>В </a:t>
            </a:r>
            <a:r>
              <a:rPr lang="ru-RU" sz="1600" dirty="0" smtClean="0"/>
              <a:t>России граница с лесной зоной проходит через такие города как Курск, Казань. Западнее и восточнее этой полосы непрерывное простирание лесостепи нарушено влиянием гор.</a:t>
            </a:r>
          </a:p>
          <a:p>
            <a:r>
              <a:rPr lang="ru-RU" sz="1600" dirty="0" smtClean="0"/>
              <a:t>Отдельные участки лесостепей располагаются в пределах Среднедунайской равнины, ряда межгорных котловин Южной Сибири, Северного </a:t>
            </a:r>
            <a:r>
              <a:rPr lang="ru-RU" sz="1600" dirty="0" smtClean="0"/>
              <a:t>Казахстана и </a:t>
            </a:r>
            <a:r>
              <a:rPr lang="ru-RU" sz="1600" dirty="0" smtClean="0"/>
              <a:t>на Дальнем </a:t>
            </a:r>
            <a:r>
              <a:rPr lang="ru-RU" sz="1600" dirty="0" smtClean="0"/>
              <a:t>Востоке.</a:t>
            </a:r>
            <a:endParaRPr lang="ru-RU" sz="1600" dirty="0" smtClean="0"/>
          </a:p>
        </p:txBody>
      </p:sp>
      <p:pic>
        <p:nvPicPr>
          <p:cNvPr id="1026" name="Picture 2" descr="Картинка 26 из 19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420888"/>
            <a:ext cx="4218042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Климат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4392488" cy="5257800"/>
          </a:xfrm>
        </p:spPr>
        <p:txBody>
          <a:bodyPr/>
          <a:lstStyle/>
          <a:p>
            <a:r>
              <a:rPr lang="ru-RU" sz="1800" dirty="0" smtClean="0"/>
              <a:t>Климат  лесостепи, как правило, умеренно-континентальный. Годовое количество осадков 600 мм в год. Иногда испаряемость практически равна осадкам. Зима в лесостепи умеренно мягкая</a:t>
            </a:r>
          </a:p>
          <a:p>
            <a:r>
              <a:rPr lang="ru-RU" sz="1800" dirty="0" smtClean="0"/>
              <a:t>Лето в лесостепи часто бывает жаркое и засушливое, особенно на юге лесостепи, однако в среднем оно всё же оно менее жаркое, чем в степной зоне. Иногда же оно может быть холодным и дождливым, но это редко.</a:t>
            </a:r>
            <a:endParaRPr lang="ru-RU" sz="1800" dirty="0"/>
          </a:p>
        </p:txBody>
      </p:sp>
      <p:pic>
        <p:nvPicPr>
          <p:cNvPr id="15362" name="Picture 2" descr="Картинка 80 из 19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00808"/>
            <a:ext cx="3183838" cy="2464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Картинка 62 из 19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4452" y="4365104"/>
            <a:ext cx="335954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Почва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525963"/>
          </a:xfrm>
        </p:spPr>
        <p:txBody>
          <a:bodyPr/>
          <a:lstStyle/>
          <a:p>
            <a:r>
              <a:rPr lang="ru-RU" sz="2800" dirty="0" smtClean="0"/>
              <a:t>Почвы под </a:t>
            </a:r>
            <a:r>
              <a:rPr lang="ru-RU" sz="2800" dirty="0" err="1" smtClean="0"/>
              <a:t>лесостепями</a:t>
            </a:r>
            <a:r>
              <a:rPr lang="ru-RU" sz="2800" dirty="0" smtClean="0"/>
              <a:t> — серые лесные (под лесными массивами) и черноземы (под степными районами) .</a:t>
            </a:r>
            <a:endParaRPr lang="ru-RU" sz="2800" dirty="0"/>
          </a:p>
        </p:txBody>
      </p:sp>
      <p:pic>
        <p:nvPicPr>
          <p:cNvPr id="18434" name="Picture 2" descr="Картинка 117 из 19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420888"/>
            <a:ext cx="4896544" cy="3525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Растительность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3709646" cy="4739418"/>
          </a:xfrm>
        </p:spPr>
        <p:txBody>
          <a:bodyPr/>
          <a:lstStyle/>
          <a:p>
            <a:r>
              <a:rPr lang="ru-RU" sz="1800" dirty="0" smtClean="0"/>
              <a:t>Характерно сложное чередование на водоразделах живописных массивов лиственных лесов с участками разнотравных степей. В Европе и в Европейской части России типичны светлые широколиственные леса из дуба, липы, каштана, ясеня и др. Встречаются также </a:t>
            </a:r>
            <a:r>
              <a:rPr lang="ru-RU" sz="1800" dirty="0" err="1" smtClean="0"/>
              <a:t>байрачные</a:t>
            </a:r>
            <a:r>
              <a:rPr lang="ru-RU" sz="1800" dirty="0" smtClean="0"/>
              <a:t> леса. В Сибири распространены островные мелколиственные березово-осиновые колки. </a:t>
            </a:r>
          </a:p>
          <a:p>
            <a:endParaRPr lang="ru-RU" sz="1800" dirty="0"/>
          </a:p>
        </p:txBody>
      </p:sp>
      <p:pic>
        <p:nvPicPr>
          <p:cNvPr id="16386" name="Picture 2" descr="Картинка 108 из 19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276872"/>
            <a:ext cx="4920547" cy="367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Животный мир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3816424" cy="4853136"/>
          </a:xfrm>
        </p:spPr>
        <p:txBody>
          <a:bodyPr/>
          <a:lstStyle/>
          <a:p>
            <a:r>
              <a:rPr lang="ru-RU" sz="2000" dirty="0" smtClean="0"/>
              <a:t>В лесостепи нет особых, свойственных только ей видов животных. Типично степные виды (суслик, сурок, дрофа и др.) сочетаются и сосуществуют здесь с типично лесными представителями (белка, куница, лось) и тому подобное. Видовой состав меняется от степного к лесному при движении на север.</a:t>
            </a:r>
            <a:endParaRPr lang="ru-RU" sz="2000" dirty="0"/>
          </a:p>
        </p:txBody>
      </p:sp>
      <p:pic>
        <p:nvPicPr>
          <p:cNvPr id="17410" name="Picture 2" descr="Картинка 7 из 1650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643050"/>
            <a:ext cx="2312177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2" name="Picture 4" descr="Картинка 7 из 453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643446"/>
            <a:ext cx="3024336" cy="19202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4" name="Picture 6" descr="Картинка 2 из 417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571612"/>
            <a:ext cx="2176627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Деятельность человека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556792"/>
            <a:ext cx="4250182" cy="5301208"/>
          </a:xfrm>
        </p:spPr>
        <p:txBody>
          <a:bodyPr/>
          <a:lstStyle/>
          <a:p>
            <a:r>
              <a:rPr lang="ru-RU" sz="2400" dirty="0" smtClean="0"/>
              <a:t>Природа лесостепной зоны очень сильно изменена хозяйственной деятельностью человека. В Европе </a:t>
            </a:r>
            <a:r>
              <a:rPr lang="ru-RU" sz="2400" dirty="0" err="1" smtClean="0"/>
              <a:t>распаханность</a:t>
            </a:r>
            <a:r>
              <a:rPr lang="ru-RU" sz="2400" dirty="0" smtClean="0"/>
              <a:t> </a:t>
            </a:r>
            <a:r>
              <a:rPr lang="ru-RU" sz="2400" dirty="0" smtClean="0"/>
              <a:t>зоны достигает 80%. </a:t>
            </a:r>
            <a:endParaRPr lang="ru-RU" sz="2400" dirty="0" smtClean="0"/>
          </a:p>
          <a:p>
            <a:r>
              <a:rPr lang="ru-RU" sz="2400" dirty="0" smtClean="0"/>
              <a:t>Так </a:t>
            </a:r>
            <a:r>
              <a:rPr lang="ru-RU" sz="2400" dirty="0" smtClean="0"/>
              <a:t>как здесь плодородные почвы, то в данной зоне выращивают пшеницу, кукурузу, подсолнечник, сахарную свеклу и другие культуры.</a:t>
            </a:r>
            <a:endParaRPr lang="ru-RU" sz="2400" dirty="0"/>
          </a:p>
        </p:txBody>
      </p:sp>
      <p:pic>
        <p:nvPicPr>
          <p:cNvPr id="19458" name="Picture 2" descr="http://skavkaz.rfn.ru/p/m_83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556792"/>
            <a:ext cx="2448272" cy="1836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Картинка 7 из 1534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143248"/>
            <a:ext cx="2616754" cy="1964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4" name="Picture 8" descr="Картинка 12 из 224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929198"/>
            <a:ext cx="2595138" cy="1733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93652" cy="1143000"/>
          </a:xfrm>
        </p:spPr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Проблемы и пути их решения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556792"/>
            <a:ext cx="4608512" cy="5301208"/>
          </a:xfrm>
        </p:spPr>
        <p:txBody>
          <a:bodyPr/>
          <a:lstStyle/>
          <a:p>
            <a:r>
              <a:rPr lang="ru-RU" sz="1800" dirty="0" smtClean="0"/>
              <a:t>Природные ландшафты лесостепи подвергались очень сильному и длительному антропогенному воздействию, главным образом из-за плодородных почв. Большая часть лесостепи распахана и интенсивно используется под </a:t>
            </a:r>
            <a:r>
              <a:rPr lang="ru-RU" sz="1800" u="sng" dirty="0" smtClean="0"/>
              <a:t>земледелие</a:t>
            </a:r>
            <a:r>
              <a:rPr lang="ru-RU" sz="1800" dirty="0" smtClean="0"/>
              <a:t> — традиционное занятие коренного населения. Местами ещё можно встретить отдельные уцелевшие участки лесостепи (см. Красноярская лесостепь). Для охраны и изучения лесостепи созданы национальные парки и заповедники, в том числе Приволжская лесостепь, </a:t>
            </a:r>
            <a:r>
              <a:rPr lang="ru-RU" sz="1800" dirty="0" err="1" smtClean="0"/>
              <a:t>Галичья</a:t>
            </a:r>
            <a:r>
              <a:rPr lang="ru-RU" sz="1800" dirty="0" smtClean="0"/>
              <a:t> гора, </a:t>
            </a:r>
            <a:r>
              <a:rPr lang="ru-RU" sz="1800" dirty="0" err="1" smtClean="0"/>
              <a:t>Воронинский</a:t>
            </a:r>
            <a:r>
              <a:rPr lang="ru-RU" sz="1800" dirty="0" smtClean="0"/>
              <a:t> заповедник и др.</a:t>
            </a:r>
            <a:endParaRPr lang="ru-RU" sz="1800" dirty="0"/>
          </a:p>
        </p:txBody>
      </p:sp>
      <p:pic>
        <p:nvPicPr>
          <p:cNvPr id="20482" name="Picture 2" descr="Картинка 1 из 1585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556792"/>
            <a:ext cx="3096344" cy="3124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4" name="Picture 4" descr="http://prok.rgo.ru/files/2011/08/barguzinsk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221088"/>
            <a:ext cx="3781425" cy="25241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4_2-bamboo">
  <a:themeElements>
    <a:clrScheme name="2-bambo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-bambo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-bambo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-bambo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-bambo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-bambo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-bambo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-bambo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-bambo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-bambo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-bambo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-bambo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-bambo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-bambo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104_2-bamboo</Template>
  <TotalTime>51</TotalTime>
  <Words>113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104_2-bamboo</vt:lpstr>
      <vt:lpstr>Лесостепи и степи </vt:lpstr>
      <vt:lpstr>Географическое положение</vt:lpstr>
      <vt:lpstr>Климат</vt:lpstr>
      <vt:lpstr>Почва</vt:lpstr>
      <vt:lpstr>Растительность</vt:lpstr>
      <vt:lpstr>Животный мир</vt:lpstr>
      <vt:lpstr>Деятельность человека</vt:lpstr>
      <vt:lpstr>Проблемы и пути их решения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Лесостепи и степи </dc:title>
  <dc:creator>USER</dc:creator>
  <cp:lastModifiedBy>Дмитрий Каленюк</cp:lastModifiedBy>
  <cp:revision>7</cp:revision>
  <dcterms:created xsi:type="dcterms:W3CDTF">2012-03-12T13:49:37Z</dcterms:created>
  <dcterms:modified xsi:type="dcterms:W3CDTF">2012-04-03T13:09:19Z</dcterms:modified>
</cp:coreProperties>
</file>