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bv100228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525" y="9525"/>
            <a:ext cx="1062038" cy="6829425"/>
          </a:xfrm>
          <a:prstGeom prst="rect">
            <a:avLst/>
          </a:prstGeom>
          <a:noFill/>
          <a:ln w="19050">
            <a:solidFill>
              <a:srgbClr val="00B050"/>
            </a:solidFill>
            <a:prstDash val="sysDash"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143000" y="1600200"/>
            <a:ext cx="7543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FAC6006-DEF1-469A-A385-2388977CD628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DE36137A-D11F-4838-85D1-B7D01036CF8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2" name="Рисунок 7" descr="b5d5c195d26d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2875" y="142875"/>
            <a:ext cx="785813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heel spokes="2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 cap="all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6000" dirty="0" smtClean="0"/>
              <a:t>Уральский экономический район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000" dirty="0" smtClean="0"/>
              <a:t>(проверочная работа)</a:t>
            </a:r>
            <a:endParaRPr lang="ru-RU" sz="4000" dirty="0"/>
          </a:p>
        </p:txBody>
      </p:sp>
    </p:spTree>
  </p:cSld>
  <p:clrMapOvr>
    <a:masterClrMapping/>
  </p:clrMapOvr>
  <p:transition>
    <p:wheel spokes="2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8001000" cy="114300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3. Ответьте на 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600200"/>
            <a:ext cx="8001000" cy="4972072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ru-RU" sz="3600" dirty="0" smtClean="0"/>
              <a:t>Что характерно для полезных ископаемых Урала?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600" dirty="0" smtClean="0"/>
              <a:t>Чем можно объяснить этническую пестроту населения Урала?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600" dirty="0" smtClean="0"/>
              <a:t>К каким изменениям природы региона привела хозяйственная деятельность людей?</a:t>
            </a:r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</p:spTree>
  </p:cSld>
  <p:clrMapOvr>
    <a:masterClrMapping/>
  </p:clrMapOvr>
  <p:transition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8001000" cy="114300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1. Дополните </a:t>
            </a:r>
            <a:r>
              <a:rPr lang="ru-RU" sz="3600" dirty="0" smtClean="0"/>
              <a:t> предложения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600200"/>
            <a:ext cx="7786718" cy="4972072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В состав Уральского района входят  республики – это  … 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Самые крупные города Урала – это </a:t>
            </a:r>
            <a:r>
              <a:rPr lang="ru-RU" dirty="0" err="1" smtClean="0"/>
              <a:t>города-миллионники</a:t>
            </a:r>
            <a:r>
              <a:rPr lang="ru-RU" dirty="0" smtClean="0"/>
              <a:t>  … 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Уровень урбанизации на Урале  составляет … 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Национальный состав пёстрый, но преобладает  … ( …%).</a:t>
            </a:r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</p:spTree>
  </p:cSld>
  <p:clrMapOvr>
    <a:masterClrMapping/>
  </p:clrMapOvr>
  <p:transition>
    <p:wheel spokes="2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2. Выполните </a:t>
            </a:r>
            <a:r>
              <a:rPr lang="ru-RU" dirty="0" smtClean="0"/>
              <a:t>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600200"/>
            <a:ext cx="7715280" cy="4525963"/>
          </a:xfrm>
        </p:spPr>
        <p:txBody>
          <a:bodyPr/>
          <a:lstStyle/>
          <a:p>
            <a:pPr marL="514350" lvl="0" indent="-514350">
              <a:buClr>
                <a:schemeClr val="bg2">
                  <a:lumMod val="10000"/>
                </a:schemeClr>
              </a:buClr>
              <a:buFont typeface="+mj-lt"/>
              <a:buAutoNum type="arabicParenR"/>
            </a:pPr>
            <a:r>
              <a:rPr lang="ru-RU" sz="3600" dirty="0" smtClean="0"/>
              <a:t>Население на Урале размещается…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3600" dirty="0" smtClean="0"/>
              <a:t>в речных долинах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3600" dirty="0" smtClean="0"/>
              <a:t>в котловинах межгорных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3600" dirty="0" smtClean="0"/>
              <a:t>на склонах гор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3600" dirty="0" smtClean="0"/>
              <a:t>вдоль железных дорог</a:t>
            </a:r>
          </a:p>
          <a:p>
            <a:pPr marL="514350" indent="-514350">
              <a:buFont typeface="+mj-lt"/>
              <a:buAutoNum type="arabicParenR"/>
            </a:pPr>
            <a:endParaRPr lang="ru-RU" sz="3600" dirty="0"/>
          </a:p>
        </p:txBody>
      </p:sp>
    </p:spTree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642918"/>
            <a:ext cx="7543800" cy="5483245"/>
          </a:xfrm>
        </p:spPr>
        <p:txBody>
          <a:bodyPr/>
          <a:lstStyle/>
          <a:p>
            <a:pPr marL="514350" indent="-514350">
              <a:buClr>
                <a:schemeClr val="bg2">
                  <a:lumMod val="10000"/>
                </a:schemeClr>
              </a:buClr>
              <a:buAutoNum type="arabicParenR" startAt="2"/>
            </a:pPr>
            <a:r>
              <a:rPr lang="ru-RU" sz="4000" dirty="0" smtClean="0"/>
              <a:t>Высшая точка Урала имеет отметку 1895м и называется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err="1" smtClean="0"/>
              <a:t>Ямантау</a:t>
            </a:r>
            <a:endParaRPr lang="ru-RU" sz="4000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err="1" smtClean="0"/>
              <a:t>Конжаковский</a:t>
            </a:r>
            <a:r>
              <a:rPr lang="ru-RU" sz="4000" dirty="0" smtClean="0"/>
              <a:t> Камень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Денежкин Камень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Народная</a:t>
            </a:r>
            <a:endParaRPr lang="ru-RU" sz="4000" dirty="0"/>
          </a:p>
        </p:txBody>
      </p:sp>
    </p:spTree>
  </p:cSld>
  <p:clrMapOvr>
    <a:masterClrMapping/>
  </p:clrMapOvr>
  <p:transition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85728"/>
            <a:ext cx="7858156" cy="5840435"/>
          </a:xfrm>
        </p:spPr>
        <p:txBody>
          <a:bodyPr/>
          <a:lstStyle/>
          <a:p>
            <a:pPr marL="514350" indent="-514350">
              <a:buClr>
                <a:schemeClr val="bg2">
                  <a:lumMod val="10000"/>
                </a:schemeClr>
              </a:buClr>
              <a:buNone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</a:rPr>
              <a:t>3) </a:t>
            </a:r>
            <a:r>
              <a:rPr lang="ru-RU" sz="4000" dirty="0" smtClean="0"/>
              <a:t>Какое место среди экономических районов страны по производству промышленной продукции занимает Урал? 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1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2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3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4</a:t>
            </a:r>
            <a:endParaRPr lang="ru-RU" sz="4000" dirty="0"/>
          </a:p>
        </p:txBody>
      </p:sp>
    </p:spTree>
  </p:cSld>
  <p:clrMapOvr>
    <a:masterClrMapping/>
  </p:clrMapOvr>
  <p:transition>
    <p:wheel spokes="2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428604"/>
            <a:ext cx="7858156" cy="5697559"/>
          </a:xfrm>
        </p:spPr>
        <p:txBody>
          <a:bodyPr/>
          <a:lstStyle/>
          <a:p>
            <a:pPr marL="514350" indent="-514350">
              <a:buClr>
                <a:schemeClr val="bg2">
                  <a:lumMod val="10000"/>
                </a:schemeClr>
              </a:buClr>
              <a:buNone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</a:rPr>
              <a:t>4</a:t>
            </a: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</a:rPr>
              <a:t>) </a:t>
            </a:r>
            <a:r>
              <a:rPr lang="ru-RU" sz="4000" dirty="0" smtClean="0"/>
              <a:t>Укажите, какая отрасль промышленности Урала является ведущей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машиностроение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электроэнергетика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лесная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химическая</a:t>
            </a:r>
            <a:endParaRPr lang="ru-RU" sz="4000" dirty="0"/>
          </a:p>
        </p:txBody>
      </p:sp>
    </p:spTree>
  </p:cSld>
  <p:clrMapOvr>
    <a:masterClrMapping/>
  </p:clrMapOvr>
  <p:transition>
    <p:wheel spokes="2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428604"/>
            <a:ext cx="7858156" cy="5697559"/>
          </a:xfrm>
        </p:spPr>
        <p:txBody>
          <a:bodyPr/>
          <a:lstStyle/>
          <a:p>
            <a:pPr marL="514350" indent="-514350">
              <a:buClr>
                <a:schemeClr val="bg2">
                  <a:lumMod val="10000"/>
                </a:schemeClr>
              </a:buClr>
              <a:buNone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</a:rPr>
              <a:t>5) </a:t>
            </a:r>
            <a:r>
              <a:rPr lang="ru-RU" sz="4000" dirty="0" smtClean="0"/>
              <a:t>В каком городе района выпускают лучшие в мире танки?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Ижевск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Нижний Тагил</a:t>
            </a:r>
            <a:endParaRPr lang="ru-RU" sz="4000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Серов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Пермь</a:t>
            </a:r>
            <a:endParaRPr lang="ru-RU" sz="4000" dirty="0"/>
          </a:p>
        </p:txBody>
      </p:sp>
    </p:spTree>
  </p:cSld>
  <p:clrMapOvr>
    <a:masterClrMapping/>
  </p:clrMapOvr>
  <p:transition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428604"/>
            <a:ext cx="7858156" cy="5697559"/>
          </a:xfrm>
        </p:spPr>
        <p:txBody>
          <a:bodyPr/>
          <a:lstStyle/>
          <a:p>
            <a:pPr marL="514350" indent="-514350">
              <a:buClr>
                <a:schemeClr val="bg2">
                  <a:lumMod val="10000"/>
                </a:schemeClr>
              </a:buClr>
              <a:buNone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</a:rPr>
              <a:t>6</a:t>
            </a: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</a:rPr>
              <a:t>) </a:t>
            </a:r>
            <a:r>
              <a:rPr lang="ru-RU" sz="4000" dirty="0" smtClean="0"/>
              <a:t>Какая климатическая область отсутствует на Урале? 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3600" dirty="0" smtClean="0"/>
              <a:t>Арктического климата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3600" dirty="0" smtClean="0"/>
              <a:t>Субарктического климата</a:t>
            </a:r>
            <a:endParaRPr lang="ru-RU" sz="3600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3600" dirty="0" smtClean="0"/>
              <a:t>Умеренно континентального климата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3600" dirty="0" smtClean="0"/>
              <a:t>Континентального климата</a:t>
            </a:r>
            <a:endParaRPr lang="ru-RU" sz="3600" dirty="0"/>
          </a:p>
        </p:txBody>
      </p:sp>
    </p:spTree>
  </p:cSld>
  <p:clrMapOvr>
    <a:masterClrMapping/>
  </p:clrMapOvr>
  <p:transition>
    <p:wheel spokes="2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928670"/>
            <a:ext cx="7858156" cy="5197493"/>
          </a:xfrm>
        </p:spPr>
        <p:txBody>
          <a:bodyPr/>
          <a:lstStyle/>
          <a:p>
            <a:pPr marL="514350" indent="-514350">
              <a:buClr>
                <a:schemeClr val="bg2">
                  <a:lumMod val="10000"/>
                </a:schemeClr>
              </a:buClr>
              <a:buNone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</a:rPr>
              <a:t>7) </a:t>
            </a:r>
            <a:r>
              <a:rPr lang="ru-RU" sz="4000" dirty="0" smtClean="0"/>
              <a:t>Какой тип города характерен для Урала?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Город-сад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Город-завод</a:t>
            </a:r>
            <a:endParaRPr lang="ru-RU" sz="4000" dirty="0" smtClean="0"/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Город-крепость</a:t>
            </a:r>
          </a:p>
          <a:p>
            <a:pPr marL="514350" indent="-514350">
              <a:buClr>
                <a:srgbClr val="C00000"/>
              </a:buClr>
              <a:buFont typeface="+mj-lt"/>
              <a:buAutoNum type="alphaLcPeriod"/>
            </a:pPr>
            <a:r>
              <a:rPr lang="ru-RU" sz="4000" dirty="0" smtClean="0"/>
              <a:t>Город-курорт</a:t>
            </a:r>
            <a:endParaRPr lang="ru-RU" sz="4000" dirty="0"/>
          </a:p>
        </p:txBody>
      </p:sp>
    </p:spTree>
  </p:cSld>
  <p:clrMapOvr>
    <a:masterClrMapping/>
  </p:clrMapOvr>
  <p:transition>
    <p:wheel spokes="2"/>
  </p:transition>
</p:sld>
</file>

<file path=ppt/theme/theme1.xml><?xml version="1.0" encoding="utf-8"?>
<a:theme xmlns:a="http://schemas.openxmlformats.org/drawingml/2006/main" name="biruza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biruza</Template>
  <TotalTime>23</TotalTime>
  <Words>192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biruza</vt:lpstr>
      <vt:lpstr>Уральский экономический район</vt:lpstr>
      <vt:lpstr>1. Дополните  предложения</vt:lpstr>
      <vt:lpstr>2. Выполните  тест</vt:lpstr>
      <vt:lpstr>Слайд 4</vt:lpstr>
      <vt:lpstr>Слайд 5</vt:lpstr>
      <vt:lpstr>Слайд 6</vt:lpstr>
      <vt:lpstr>Слайд 7</vt:lpstr>
      <vt:lpstr>Слайд 8</vt:lpstr>
      <vt:lpstr>Слайд 9</vt:lpstr>
      <vt:lpstr>3. Ответьте на вопросы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Уральский экономический район</dc:title>
  <dc:creator>учитель</dc:creator>
  <cp:lastModifiedBy>Дмитрий Каленюк</cp:lastModifiedBy>
  <cp:revision>4</cp:revision>
  <dcterms:created xsi:type="dcterms:W3CDTF">2009-03-19T05:27:17Z</dcterms:created>
  <dcterms:modified xsi:type="dcterms:W3CDTF">2012-03-22T14:25:47Z</dcterms:modified>
</cp:coreProperties>
</file>