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1"/>
  </p:sldMasterIdLst>
  <p:notesMasterIdLst>
    <p:notesMasterId r:id="rId13"/>
  </p:notesMasterIdLst>
  <p:sldIdLst>
    <p:sldId id="286" r:id="rId2"/>
    <p:sldId id="294" r:id="rId3"/>
    <p:sldId id="263" r:id="rId4"/>
    <p:sldId id="264" r:id="rId5"/>
    <p:sldId id="265" r:id="rId6"/>
    <p:sldId id="287" r:id="rId7"/>
    <p:sldId id="296" r:id="rId8"/>
    <p:sldId id="266" r:id="rId9"/>
    <p:sldId id="259" r:id="rId10"/>
    <p:sldId id="293" r:id="rId11"/>
    <p:sldId id="295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615" autoAdjust="0"/>
    <p:restoredTop sz="94903" autoAdjust="0"/>
  </p:normalViewPr>
  <p:slideViewPr>
    <p:cSldViewPr>
      <p:cViewPr varScale="1">
        <p:scale>
          <a:sx n="95" d="100"/>
          <a:sy n="95" d="100"/>
        </p:scale>
        <p:origin x="-90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FE983FF-A185-4EA0-8375-A9539C184731}" type="datetimeFigureOut">
              <a:rPr lang="ru-RU"/>
              <a:pPr>
                <a:defRPr/>
              </a:pPr>
              <a:t>05.03.2012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E1B6C76-AAD0-46B8-A90F-6CA0F15F8B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E8F6700-4998-4201-AA9A-D603A45A5C2F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E26010C-0751-4C45-8EE9-77ECDE79E812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CD4467E-1C51-4F08-A645-2F81CF8F76BC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5A7EC5E-1B8B-4C60-BCD3-4AFA7F1C9BED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670E47-C866-4487-8FE5-F13BDD81F50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9B464E-6AB0-4253-A231-1F8E9E89F9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DE2DBF-A2B4-4827-8175-8C8CCD43C9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AAE923-34B3-4492-B011-4912F82AFC5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BF6A5C-ACA9-418F-8DCF-B238645F42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AC3AEF-EAA6-4931-B93F-43D2878A7FC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D1EA33-4EF4-49B9-BF7B-D51CB05BC8D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345FA6-149D-4C78-9938-20570CFE406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7DE340-6021-4D79-9B8E-12BA52D414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6BBF80-EC10-45AE-89EA-755EC46864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F2C8C2-ED9A-46FE-B715-0912E156D1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20B16"/>
            </a:gs>
            <a:gs pos="39999">
              <a:srgbClr val="3469BE"/>
            </a:gs>
            <a:gs pos="70000">
              <a:srgbClr val="7AABE6"/>
            </a:gs>
            <a:gs pos="100000">
              <a:schemeClr val="tx2">
                <a:lumMod val="20000"/>
                <a:lumOff val="80000"/>
              </a:schemeClr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9bab0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-1"/>
            <a:ext cx="1428728" cy="1925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74638"/>
            <a:ext cx="725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7DDA41C-324A-4607-92FD-5D42DDEF38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b="1" kern="1200" cap="all" spc="0">
          <a:ln w="9000" cmpd="sng">
            <a:solidFill>
              <a:schemeClr val="accent4">
                <a:shade val="50000"/>
                <a:satMod val="120000"/>
              </a:schemeClr>
            </a:solidFill>
            <a:prstDash val="solid"/>
          </a:ln>
          <a:gradFill>
            <a:gsLst>
              <a:gs pos="0">
                <a:schemeClr val="accent4">
                  <a:shade val="20000"/>
                  <a:satMod val="245000"/>
                </a:schemeClr>
              </a:gs>
              <a:gs pos="43000">
                <a:schemeClr val="accent4">
                  <a:satMod val="255000"/>
                </a:schemeClr>
              </a:gs>
              <a:gs pos="48000">
                <a:schemeClr val="accent4">
                  <a:shade val="85000"/>
                  <a:satMod val="255000"/>
                </a:schemeClr>
              </a:gs>
              <a:gs pos="100000">
                <a:schemeClr val="accent4">
                  <a:shade val="20000"/>
                  <a:satMod val="245000"/>
                </a:schemeClr>
              </a:gs>
            </a:gsLst>
            <a:lin ang="5400000"/>
          </a:gradFill>
          <a:effectLst>
            <a:reflection blurRad="12700" stA="28000" endPos="45000" dist="1000" dir="5400000" sy="-100000" algn="bl" rotWithShape="0"/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WordArt 15"/>
          <p:cNvSpPr>
            <a:spLocks noChangeArrowheads="1" noChangeShapeType="1" noTextEdit="1"/>
          </p:cNvSpPr>
          <p:nvPr/>
        </p:nvSpPr>
        <p:spPr bwMode="auto">
          <a:xfrm>
            <a:off x="1071562" y="1643063"/>
            <a:ext cx="7215213" cy="14430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/>
              </a:rPr>
              <a:t>Исследователи</a:t>
            </a:r>
          </a:p>
        </p:txBody>
      </p:sp>
      <p:sp>
        <p:nvSpPr>
          <p:cNvPr id="14341" name="WordArt 17"/>
          <p:cNvSpPr>
            <a:spLocks noChangeArrowheads="1" noChangeShapeType="1" noTextEdit="1"/>
          </p:cNvSpPr>
          <p:nvPr/>
        </p:nvSpPr>
        <p:spPr bwMode="auto">
          <a:xfrm>
            <a:off x="1187450" y="3143250"/>
            <a:ext cx="7127875" cy="13557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/>
              </a:rPr>
              <a:t>южных   </a:t>
            </a:r>
            <a:r>
              <a:rPr lang="ru-RU" sz="3600" b="1" kern="1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/>
              </a:rPr>
              <a:t>материков</a:t>
            </a:r>
            <a:endParaRPr lang="ru-RU" sz="3600" b="1" kern="1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Impact"/>
            </a:endParaRPr>
          </a:p>
        </p:txBody>
      </p:sp>
      <p:sp>
        <p:nvSpPr>
          <p:cNvPr id="14342" name="Text Box 18"/>
          <p:cNvSpPr txBox="1">
            <a:spLocks noChangeArrowheads="1"/>
          </p:cNvSpPr>
          <p:nvPr/>
        </p:nvSpPr>
        <p:spPr bwMode="auto">
          <a:xfrm flipV="1">
            <a:off x="468313" y="688975"/>
            <a:ext cx="3095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2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1714488"/>
            <a:ext cx="9144000" cy="3519487"/>
          </a:xfrm>
        </p:spPr>
        <p:txBody>
          <a:bodyPr>
            <a:normAutofit fontScale="90000"/>
          </a:bodyPr>
          <a:lstStyle/>
          <a:p>
            <a:pPr marL="361950" algn="l" eaLnBrk="1" hangingPunct="1">
              <a:defRPr/>
            </a:pPr>
            <a:r>
              <a:rPr lang="ru-RU" sz="5400" dirty="0" smtClean="0"/>
              <a:t>БОРОТЬСЯ И ИСКАТЬ,</a:t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>НАЙТИ И НЕ СДАВАТЬСЯ!</a:t>
            </a:r>
            <a:br>
              <a:rPr lang="ru-RU" sz="54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 smtClean="0"/>
          </a:p>
        </p:txBody>
      </p:sp>
      <p:sp>
        <p:nvSpPr>
          <p:cNvPr id="145413" name="Rectangle 5"/>
          <p:cNvSpPr>
            <a:spLocks noGrp="1" noChangeArrowheads="1"/>
          </p:cNvSpPr>
          <p:nvPr>
            <p:ph type="subTitle" idx="4294967295"/>
          </p:nvPr>
        </p:nvSpPr>
        <p:spPr>
          <a:xfrm>
            <a:off x="1839913" y="4643446"/>
            <a:ext cx="7304087" cy="1512888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ru-RU" dirty="0" smtClean="0"/>
              <a:t>                             </a:t>
            </a:r>
            <a:r>
              <a:rPr lang="ru-RU" b="1" i="1" dirty="0" smtClean="0">
                <a:solidFill>
                  <a:schemeClr val="bg1"/>
                </a:solidFill>
              </a:rPr>
              <a:t>Теннисон</a:t>
            </a:r>
            <a:endParaRPr lang="ru-RU" b="1" i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2" grpId="0"/>
      <p:bldP spid="1454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85786" y="2143116"/>
            <a:ext cx="77724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200" dirty="0" smtClean="0"/>
              <a:t>Презентация к уроку географии   по </a:t>
            </a:r>
            <a:r>
              <a:rPr lang="ru-RU" sz="3200" dirty="0" smtClean="0"/>
              <a:t>теме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«Исследователи  южных  материков»  </a:t>
            </a:r>
            <a:br>
              <a:rPr lang="ru-RU" sz="3200" dirty="0" smtClean="0"/>
            </a:br>
            <a:r>
              <a:rPr lang="ru-RU" sz="3200" dirty="0" smtClean="0"/>
              <a:t>7 </a:t>
            </a:r>
            <a:r>
              <a:rPr lang="ru-RU" sz="3200" dirty="0" smtClean="0"/>
              <a:t>класс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714625" y="4643438"/>
            <a:ext cx="6429375" cy="1681162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Учитель географии </a:t>
            </a:r>
          </a:p>
          <a:p>
            <a:pPr marL="0" indent="0">
              <a:buNone/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МОУ «Основная общеобразовательная школа №57» г. Саратова</a:t>
            </a:r>
          </a:p>
          <a:p>
            <a:pPr marL="0" indent="0">
              <a:buNone/>
              <a:defRPr/>
            </a:pPr>
            <a:r>
              <a:rPr lang="ru-RU" sz="2400" dirty="0" err="1" smtClean="0">
                <a:solidFill>
                  <a:schemeClr val="bg1"/>
                </a:solidFill>
              </a:rPr>
              <a:t>Лункина</a:t>
            </a:r>
            <a:r>
              <a:rPr lang="ru-RU" sz="2400" dirty="0" smtClean="0">
                <a:solidFill>
                  <a:schemeClr val="bg1"/>
                </a:solidFill>
              </a:rPr>
              <a:t> Елена Викторовна.</a:t>
            </a:r>
          </a:p>
          <a:p>
            <a:pPr>
              <a:defRPr/>
            </a:pPr>
            <a:endParaRPr lang="ru-RU" sz="2400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214290"/>
            <a:ext cx="8329612" cy="928688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/>
              <a:t>Задачи урока: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idx="1"/>
          </p:nvPr>
        </p:nvSpPr>
        <p:spPr>
          <a:xfrm>
            <a:off x="1071538" y="1357298"/>
            <a:ext cx="7800972" cy="5214974"/>
          </a:xfrm>
        </p:spPr>
        <p:txBody>
          <a:bodyPr>
            <a:normAutofit lnSpcReduction="10000"/>
          </a:bodyPr>
          <a:lstStyle/>
          <a:p>
            <a:pPr marL="609600" indent="-609600" eaLnBrk="1" hangingPunct="1">
              <a:buFontTx/>
              <a:buAutoNum type="arabicPeriod"/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Вспомнить имена великих исследователей и их географические открытия.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Остановиться подробнее на открытие Антарктиды и Южного полюса.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Нанести на контурную карту географические объекты, открытые в результате исследования южных материков.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Ответить на вопрос:</a:t>
            </a:r>
          </a:p>
          <a:p>
            <a:pPr marL="609600" indent="-609600" eaLnBrk="1" hangingPunct="1">
              <a:buFontTx/>
              <a:buNone/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Для кого из путешественников  могли бы стать жизненным девизом слова:</a:t>
            </a:r>
          </a:p>
          <a:p>
            <a:pPr marL="609600" indent="-609600" eaLnBrk="1" hangingPunct="1">
              <a:buFontTx/>
              <a:buNone/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«Бороться и искать, найти и не сдаваться»?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2" grpId="0"/>
      <p:bldP spid="14848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Исследования Афри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356"/>
            <a:ext cx="9144000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Rectangle 8"/>
          <p:cNvSpPr>
            <a:spLocks noGrp="1" noChangeArrowheads="1"/>
          </p:cNvSpPr>
          <p:nvPr>
            <p:ph type="title"/>
          </p:nvPr>
        </p:nvSpPr>
        <p:spPr>
          <a:xfrm>
            <a:off x="28575" y="0"/>
            <a:ext cx="9115425" cy="79216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Исследователи </a:t>
            </a:r>
            <a:r>
              <a:rPr lang="ru-RU" dirty="0" smtClean="0"/>
              <a:t>Африки</a:t>
            </a:r>
            <a:endParaRPr lang="ru-RU" dirty="0" smtClean="0"/>
          </a:p>
        </p:txBody>
      </p:sp>
      <p:sp>
        <p:nvSpPr>
          <p:cNvPr id="16388" name="Text Box 13"/>
          <p:cNvSpPr txBox="1">
            <a:spLocks noChangeArrowheads="1"/>
          </p:cNvSpPr>
          <p:nvPr/>
        </p:nvSpPr>
        <p:spPr bwMode="auto">
          <a:xfrm>
            <a:off x="7092950" y="3860800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Е.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15250" y="1643063"/>
            <a:ext cx="50641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accent4">
                    <a:lumMod val="10000"/>
                  </a:schemeClr>
                </a:solidFill>
              </a:rPr>
              <a:t>да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Открытие Австрал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14356"/>
            <a:ext cx="9144000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-1684338"/>
            <a:ext cx="8147050" cy="865188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7412" name="TextBox 6"/>
          <p:cNvSpPr txBox="1">
            <a:spLocks noChangeArrowheads="1"/>
          </p:cNvSpPr>
          <p:nvPr/>
        </p:nvSpPr>
        <p:spPr bwMode="auto">
          <a:xfrm>
            <a:off x="0" y="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Исследователи 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Австралии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Открытия и иссле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500"/>
            <a:ext cx="9144000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571477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3600" dirty="0" smtClean="0"/>
              <a:t>Исследователи Южной </a:t>
            </a:r>
            <a:r>
              <a:rPr lang="ru-RU" sz="3600" dirty="0" smtClean="0"/>
              <a:t>Америки</a:t>
            </a:r>
            <a:endParaRPr lang="ru-RU" sz="3600" dirty="0" smtClean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Открытие </a:t>
            </a:r>
            <a:r>
              <a:rPr lang="ru-RU" dirty="0" smtClean="0"/>
              <a:t>Антарктиды</a:t>
            </a:r>
            <a:endParaRPr lang="ru-RU" dirty="0" smtClean="0"/>
          </a:p>
        </p:txBody>
      </p:sp>
      <p:sp>
        <p:nvSpPr>
          <p:cNvPr id="131075" name="Rectangle 3"/>
          <p:cNvSpPr>
            <a:spLocks noGrp="1" noChangeArrowheads="1"/>
          </p:cNvSpPr>
          <p:nvPr>
            <p:ph idx="1"/>
          </p:nvPr>
        </p:nvSpPr>
        <p:spPr>
          <a:xfrm>
            <a:off x="214282" y="1857364"/>
            <a:ext cx="8929718" cy="50006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Char char="-"/>
              <a:defRPr/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1819 по 1821 г.г. – первая русская антарктическая экспедиция.</a:t>
            </a:r>
          </a:p>
          <a:p>
            <a:pPr eaLnBrk="1" hangingPunct="1">
              <a:lnSpc>
                <a:spcPct val="80000"/>
              </a:lnSpc>
              <a:buFontTx/>
              <a:buChar char="-"/>
              <a:defRPr/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Ф.Ф.Беллинсгаузен - руководитель экспедиции и капитан корабля «Восток»,  М.П. Лазарев – капитан корабля «Мирный».</a:t>
            </a:r>
          </a:p>
          <a:p>
            <a:pPr eaLnBrk="1" hangingPunct="1">
              <a:lnSpc>
                <a:spcPct val="80000"/>
              </a:lnSpc>
              <a:buFontTx/>
              <a:buChar char="-"/>
              <a:defRPr/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28 января (16 января по старому стилю) 1820 года – дата открытия материка Антарктида.</a:t>
            </a:r>
          </a:p>
          <a:p>
            <a:pPr eaLnBrk="1" hangingPunct="1">
              <a:lnSpc>
                <a:spcPct val="80000"/>
              </a:lnSpc>
              <a:buFontTx/>
              <a:buChar char="-"/>
              <a:defRPr/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плавании находились – 751 день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из них – 100 дней во льдах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прошли 49 723 мили, что в 2,4 раза больше длины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экватора.</a:t>
            </a: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800" dirty="0" smtClean="0"/>
              <a:t>   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4" grpId="0"/>
      <p:bldP spid="1310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4414" y="260350"/>
            <a:ext cx="7715303" cy="13843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Исследователи </a:t>
            </a:r>
            <a:r>
              <a:rPr lang="ru-RU" dirty="0" smtClean="0"/>
              <a:t>Антарктиды</a:t>
            </a:r>
            <a:endParaRPr lang="ru-RU" dirty="0" smtClean="0"/>
          </a:p>
        </p:txBody>
      </p:sp>
      <p:sp>
        <p:nvSpPr>
          <p:cNvPr id="141315" name="Rectangle 3"/>
          <p:cNvSpPr>
            <a:spLocks noGrp="1" noChangeArrowheads="1"/>
          </p:cNvSpPr>
          <p:nvPr>
            <p:ph idx="1"/>
          </p:nvPr>
        </p:nvSpPr>
        <p:spPr>
          <a:xfrm>
            <a:off x="142844" y="1989138"/>
            <a:ext cx="8858312" cy="4546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После открытия Антарктиды многие исследователи побывали на материке: Джеймс Росс,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Уйлкс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Ларсен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Жерлат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Э.Шеколтон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Ричард Берд – с 1928 по 1947 г.г. заснял с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воздуха огромную территорию, открыл новые ледники и горы.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Михаил Михайлович  Сомов – в 1956 г. руководитель первой советской арктической экспедиции.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Алексей Федорович Трешников – 1957 г. руководитель второй советской полярной экспедиции. Исследование с помощью авиации, открыта равнина Шмидта.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/>
      <p:bldP spid="1413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9143999" cy="671513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4000" dirty="0" smtClean="0"/>
              <a:t>Исследователи  </a:t>
            </a:r>
            <a:r>
              <a:rPr lang="ru-RU" sz="4000" dirty="0" smtClean="0"/>
              <a:t>Антарктиды</a:t>
            </a:r>
            <a:endParaRPr lang="ru-RU" sz="4000" dirty="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1508" name="Picture 4" descr="Открытия и исследования Антарктид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2918"/>
            <a:ext cx="9144000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 Box 6"/>
          <p:cNvSpPr txBox="1">
            <a:spLocks noChangeArrowheads="1"/>
          </p:cNvSpPr>
          <p:nvPr/>
        </p:nvSpPr>
        <p:spPr bwMode="auto">
          <a:xfrm>
            <a:off x="2428875" y="5214938"/>
            <a:ext cx="20859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0000"/>
                </a:solidFill>
              </a:rPr>
              <a:t> А</a:t>
            </a:r>
          </a:p>
        </p:txBody>
      </p:sp>
      <p:sp>
        <p:nvSpPr>
          <p:cNvPr id="21510" name="Text Box 7"/>
          <p:cNvSpPr txBox="1">
            <a:spLocks noChangeArrowheads="1"/>
          </p:cNvSpPr>
          <p:nvPr/>
        </p:nvSpPr>
        <p:spPr bwMode="auto">
          <a:xfrm>
            <a:off x="3995738" y="4956175"/>
            <a:ext cx="1152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1911г.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6" descr="Роберт Скот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465388"/>
            <a:ext cx="5473699" cy="4514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7" descr="Руаль Амундсе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857250" y="0"/>
            <a:ext cx="5757863" cy="4149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26" name="Object 74"/>
          <p:cNvGraphicFramePr>
            <a:graphicFrameLocks noChangeAspect="1"/>
          </p:cNvGraphicFramePr>
          <p:nvPr>
            <p:ph sz="half" idx="4294967295"/>
          </p:nvPr>
        </p:nvGraphicFramePr>
        <p:xfrm>
          <a:off x="5092700" y="2319338"/>
          <a:ext cx="4051300" cy="4538662"/>
        </p:xfrm>
        <a:graphic>
          <a:graphicData uri="http://schemas.openxmlformats.org/presentationml/2006/ole">
            <p:oleObj spid="_x0000_s1026" name="Диаграмма" r:id="rId5" imgW="4038735" imgH="4524482" progId="MSGraph.Chart.8">
              <p:embed followColorScheme="full"/>
            </p:oleObj>
          </a:graphicData>
        </a:graphic>
      </p:graphicFrame>
      <p:sp>
        <p:nvSpPr>
          <p:cNvPr id="6225" name="Text Box 81"/>
          <p:cNvSpPr txBox="1">
            <a:spLocks noChangeArrowheads="1"/>
          </p:cNvSpPr>
          <p:nvPr/>
        </p:nvSpPr>
        <p:spPr bwMode="auto">
          <a:xfrm>
            <a:off x="5000628" y="285728"/>
            <a:ext cx="403383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Руал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 Амундсен 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Открыл Южный полюс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 14 декабря 1911 г.</a:t>
            </a:r>
          </a:p>
        </p:txBody>
      </p:sp>
      <p:sp>
        <p:nvSpPr>
          <p:cNvPr id="6226" name="Text Box 82"/>
          <p:cNvSpPr txBox="1">
            <a:spLocks noChangeArrowheads="1"/>
          </p:cNvSpPr>
          <p:nvPr/>
        </p:nvSpPr>
        <p:spPr bwMode="auto">
          <a:xfrm>
            <a:off x="571500" y="5357813"/>
            <a:ext cx="48593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Роберт Скотт 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Открыл Южный полюс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18 января 1912 г.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утешестви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Путешествия</Template>
  <TotalTime>1017</TotalTime>
  <Words>305</Words>
  <Application>Microsoft Office PowerPoint</Application>
  <PresentationFormat>Экран (4:3)</PresentationFormat>
  <Paragraphs>47</Paragraphs>
  <Slides>11</Slides>
  <Notes>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Tahoma</vt:lpstr>
      <vt:lpstr>Arial</vt:lpstr>
      <vt:lpstr>Wingdings</vt:lpstr>
      <vt:lpstr>Calibri</vt:lpstr>
      <vt:lpstr>Путешествия</vt:lpstr>
      <vt:lpstr>Диаграмма Microsoft Graph</vt:lpstr>
      <vt:lpstr>Слайд 1</vt:lpstr>
      <vt:lpstr>Задачи урока:</vt:lpstr>
      <vt:lpstr>Исследователи Африки</vt:lpstr>
      <vt:lpstr>Слайд 4</vt:lpstr>
      <vt:lpstr>Исследователи Южной Америки</vt:lpstr>
      <vt:lpstr>Открытие Антарктиды</vt:lpstr>
      <vt:lpstr>Исследователи Антарктиды</vt:lpstr>
      <vt:lpstr>Исследователи  Антарктиды</vt:lpstr>
      <vt:lpstr>Слайд 9</vt:lpstr>
      <vt:lpstr>БОРОТЬСЯ И ИСКАТЬ,  НАЙТИ И НЕ СДАВАТЬСЯ!   </vt:lpstr>
      <vt:lpstr>Презентация к уроку географии   по теме  «Исследователи  южных  материков»   7 класс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Дмитрий Каленюк</cp:lastModifiedBy>
  <cp:revision>60</cp:revision>
  <dcterms:created xsi:type="dcterms:W3CDTF">2007-12-16T17:42:26Z</dcterms:created>
  <dcterms:modified xsi:type="dcterms:W3CDTF">2012-03-05T09:27:42Z</dcterms:modified>
</cp:coreProperties>
</file>