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08E26-5F30-4A1D-B2BE-F99EAB3CA0B7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2657-74E3-4489-AF57-8141F49CC8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08E26-5F30-4A1D-B2BE-F99EAB3CA0B7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2657-74E3-4489-AF57-8141F49CC8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08E26-5F30-4A1D-B2BE-F99EAB3CA0B7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2657-74E3-4489-AF57-8141F49CC8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08E26-5F30-4A1D-B2BE-F99EAB3CA0B7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2657-74E3-4489-AF57-8141F49CC8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08E26-5F30-4A1D-B2BE-F99EAB3CA0B7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2657-74E3-4489-AF57-8141F49CC8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08E26-5F30-4A1D-B2BE-F99EAB3CA0B7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2657-74E3-4489-AF57-8141F49CC8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08E26-5F30-4A1D-B2BE-F99EAB3CA0B7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2657-74E3-4489-AF57-8141F49CC8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08E26-5F30-4A1D-B2BE-F99EAB3CA0B7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2657-74E3-4489-AF57-8141F49CC8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08E26-5F30-4A1D-B2BE-F99EAB3CA0B7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2657-74E3-4489-AF57-8141F49CC8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08E26-5F30-4A1D-B2BE-F99EAB3CA0B7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2657-74E3-4489-AF57-8141F49CC8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08E26-5F30-4A1D-B2BE-F99EAB3CA0B7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2657-74E3-4489-AF57-8141F49CC8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20B16"/>
            </a:gs>
            <a:gs pos="39999">
              <a:srgbClr val="3469BE"/>
            </a:gs>
            <a:gs pos="70000">
              <a:srgbClr val="7AABE6"/>
            </a:gs>
            <a:gs pos="100000">
              <a:schemeClr val="tx2">
                <a:lumMod val="20000"/>
                <a:lumOff val="80000"/>
              </a:schemeClr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Рисунок1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" y="0"/>
            <a:ext cx="185735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74638"/>
            <a:ext cx="69008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57356" y="1600200"/>
            <a:ext cx="682944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08E26-5F30-4A1D-B2BE-F99EAB3CA0B7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E2657-74E3-4489-AF57-8141F49CC81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 dir="in"/>
  </p:transition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31550" cmpd="sng">
            <a:gradFill>
              <a:gsLst>
                <a:gs pos="25000">
                  <a:schemeClr val="accent1">
                    <a:shade val="25000"/>
                    <a:satMod val="190000"/>
                  </a:schemeClr>
                </a:gs>
                <a:gs pos="80000">
                  <a:schemeClr val="accent1">
                    <a:tint val="75000"/>
                    <a:satMod val="190000"/>
                  </a:schemeClr>
                </a:gs>
              </a:gsLst>
              <a:lin ang="5400000"/>
            </a:gradFill>
            <a:prstDash val="solid"/>
          </a:ln>
          <a:solidFill>
            <a:srgbClr val="FFFFFF"/>
          </a:solidFill>
          <a:effectLst>
            <a:outerShdw blurRad="41275" dist="12700" dir="12000000" algn="tl" rotWithShape="0">
              <a:srgbClr val="000000">
                <a:alpha val="40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2">
              <a:lumMod val="1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2">
              <a:lumMod val="1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2">
              <a:lumMod val="1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2">
              <a:lumMod val="1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2">
              <a:lumMod val="1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6000" b="1" dirty="0"/>
              <a:t>Лаборатория на кухне</a:t>
            </a:r>
            <a:endParaRPr lang="ru-RU" sz="6000" dirty="0"/>
          </a:p>
        </p:txBody>
      </p:sp>
    </p:spTree>
  </p:cSld>
  <p:clrMapOvr>
    <a:masterClrMapping/>
  </p:clrMapOvr>
  <p:transition>
    <p:zoom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214290"/>
            <a:ext cx="7000924" cy="650085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Поместите тонкую стеклянную или деревянную палочку, например карандаш, в раствор таким образом, чтобы ее кончик оказался непосредственно под границей между буфером и спиртом, и очень осторожно в течение 1 мин поворачивайте попеременно в разные стороны. При этом наиболее длинные фрагменты ДНК накрутятся на палочку. Затем вытащите палочку – спирт заставит ДНК прилипнуть к концу палочки, и вы увидите на нем прозрачный вязкий осадок.</a:t>
            </a:r>
          </a:p>
          <a:p>
            <a:r>
              <a:rPr lang="ru-RU" dirty="0" smtClean="0"/>
              <a:t>Конечно, в результате этой простой процедуры нельзя получить чистый препарат ДНК. В лаборатории в буфер добавляют ферменты, разрушающие </a:t>
            </a:r>
            <a:r>
              <a:rPr lang="ru-RU" dirty="0" err="1" smtClean="0"/>
              <a:t>млекулы</a:t>
            </a:r>
            <a:r>
              <a:rPr lang="ru-RU" dirty="0" smtClean="0"/>
              <a:t> РНК, которые иначе могут выделиться вместе с ДНК. </a:t>
            </a:r>
          </a:p>
          <a:p>
            <a:endParaRPr lang="ru-RU" dirty="0"/>
          </a:p>
        </p:txBody>
      </p:sp>
    </p:spTree>
  </p:cSld>
  <p:clrMapOvr>
    <a:masterClrMapping/>
  </p:clrMapOvr>
  <p:transition>
    <p:zoom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500042"/>
            <a:ext cx="7072362" cy="5786477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Даже после самой тщательной экстракции часть ДНК останется в растворе, образуя в нем невидимую паутину.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 smtClean="0"/>
              <a:t>небольших дополнительных усилиях этот материал тоже можно увидеть. Некоторые красители, например метиленовый синий, связываются с заряженными фрагментами ДНК. </a:t>
            </a:r>
            <a:endParaRPr lang="ru-RU" dirty="0" smtClean="0"/>
          </a:p>
          <a:p>
            <a:r>
              <a:rPr lang="ru-RU" dirty="0" smtClean="0"/>
              <a:t>Для </a:t>
            </a:r>
            <a:r>
              <a:rPr lang="ru-RU" dirty="0" smtClean="0"/>
              <a:t>окраски нитей, образованных оставшейся в растворе ДНК, достаточно добавить в него микроскопическое количество красителя – его молекулы свяжутся с ДНК, оставляя раствор неокрашенным. Возможно, для этой цели подойдут какие-либо пищевые красители или краски для тканей или волос – экспериментируйте! </a:t>
            </a:r>
          </a:p>
          <a:p>
            <a:endParaRPr lang="ru-RU" dirty="0"/>
          </a:p>
        </p:txBody>
      </p:sp>
    </p:spTree>
  </p:cSld>
  <p:clrMapOvr>
    <a:masterClrMapping/>
  </p:clrMapOvr>
  <p:transition>
    <p:zoom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214290"/>
            <a:ext cx="7072362" cy="664371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Одной из основных задач генной инженерии является получение белков с заранее заданными свойствами. </a:t>
            </a:r>
            <a:endParaRPr lang="ru-RU" dirty="0" smtClean="0"/>
          </a:p>
          <a:p>
            <a:r>
              <a:rPr lang="ru-RU" dirty="0" smtClean="0"/>
              <a:t>Для </a:t>
            </a:r>
            <a:r>
              <a:rPr lang="ru-RU" dirty="0" smtClean="0"/>
              <a:t>решения этой задачи необходимо уметь направленно изменять мельчайшие составные части генов – отдельные пары нуклеотидов молекулы ДНК. </a:t>
            </a:r>
            <a:endParaRPr lang="ru-RU" dirty="0" smtClean="0"/>
          </a:p>
          <a:p>
            <a:r>
              <a:rPr lang="ru-RU" dirty="0" smtClean="0"/>
              <a:t>Такие </a:t>
            </a:r>
            <a:r>
              <a:rPr lang="ru-RU" dirty="0" smtClean="0"/>
              <a:t>операции </a:t>
            </a:r>
            <a:r>
              <a:rPr lang="ru-RU" dirty="0" err="1" smtClean="0"/>
              <a:t>c</a:t>
            </a:r>
            <a:r>
              <a:rPr lang="ru-RU" dirty="0" smtClean="0"/>
              <a:t> самой большой молекулой стали возможными сравнительно недавно и связываются в сознании обычного человека с ультрасовременными лабораториями, оборудованными сложными и дорогими приборами. </a:t>
            </a:r>
            <a:endParaRPr lang="ru-RU" dirty="0" smtClean="0"/>
          </a:p>
          <a:p>
            <a:r>
              <a:rPr lang="ru-RU" dirty="0" smtClean="0"/>
              <a:t>Читая </a:t>
            </a:r>
            <a:r>
              <a:rPr lang="ru-RU" dirty="0" smtClean="0"/>
              <a:t>о современных достижениях генной инженерии, наверное, мало кто предполагает, что выделить и потрогать довольно чистый препарат “святая святых” жизни – ДНК – можно не только в специальных лабораториях, но и в домашних условиях. </a:t>
            </a:r>
            <a:endParaRPr lang="ru-RU" dirty="0" smtClean="0"/>
          </a:p>
          <a:p>
            <a:r>
              <a:rPr lang="ru-RU" dirty="0" smtClean="0"/>
              <a:t>Экспериментируя</a:t>
            </a:r>
            <a:r>
              <a:rPr lang="ru-RU" dirty="0" smtClean="0"/>
              <a:t>, вы сможете усовершенствовать и изменить предлагаемые процедуры и узнать много нового об одном из важнейших компонентов клетки.</a:t>
            </a:r>
          </a:p>
          <a:p>
            <a:endParaRPr lang="ru-RU" dirty="0"/>
          </a:p>
        </p:txBody>
      </p:sp>
    </p:spTree>
  </p:cSld>
  <p:clrMapOvr>
    <a:masterClrMapping/>
  </p:clrMapOvr>
  <p:transition>
    <p:zoom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214290"/>
            <a:ext cx="7072362" cy="650085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Нитевидная </a:t>
            </a:r>
            <a:r>
              <a:rPr lang="ru-RU" dirty="0" smtClean="0"/>
              <a:t>цепь молекулы ДНК может содержать несколько миллионов </a:t>
            </a:r>
            <a:r>
              <a:rPr lang="ru-RU" dirty="0" smtClean="0"/>
              <a:t>атомов.</a:t>
            </a:r>
          </a:p>
          <a:p>
            <a:r>
              <a:rPr lang="ru-RU" dirty="0" smtClean="0"/>
              <a:t>В </a:t>
            </a:r>
            <a:r>
              <a:rPr lang="ru-RU" dirty="0" smtClean="0"/>
              <a:t>водном растворе цепи ДНК несут слабый отрицательный заряд и отталкиваются друг от друга. </a:t>
            </a:r>
            <a:endParaRPr lang="ru-RU" dirty="0" smtClean="0"/>
          </a:p>
          <a:p>
            <a:r>
              <a:rPr lang="ru-RU" dirty="0" smtClean="0"/>
              <a:t>Если </a:t>
            </a:r>
            <a:r>
              <a:rPr lang="ru-RU" dirty="0" smtClean="0"/>
              <a:t>в растворе в достаточном количестве присутствуют положительно заряженные ионы, они притягиваются к цепям ДНК и нейтрализуют их заряд, в результате чего цепи ДНК могут слипаться. </a:t>
            </a:r>
            <a:endParaRPr lang="ru-RU" dirty="0" smtClean="0"/>
          </a:p>
          <a:p>
            <a:r>
              <a:rPr lang="ru-RU" dirty="0" smtClean="0"/>
              <a:t>Таким </a:t>
            </a:r>
            <a:r>
              <a:rPr lang="ru-RU" dirty="0" smtClean="0"/>
              <a:t>образом, изменяя концентрацию соли, можно заставить отдельные фрагменты ДНК </a:t>
            </a:r>
            <a:r>
              <a:rPr lang="ru-RU" dirty="0" err="1" smtClean="0"/>
              <a:t>диссоциировать</a:t>
            </a:r>
            <a:r>
              <a:rPr lang="ru-RU" dirty="0" smtClean="0"/>
              <a:t> или, наоборот, объединяться. </a:t>
            </a:r>
            <a:endParaRPr lang="ru-RU" dirty="0" smtClean="0"/>
          </a:p>
          <a:p>
            <a:r>
              <a:rPr lang="ru-RU" dirty="0" smtClean="0"/>
              <a:t>Это </a:t>
            </a:r>
            <a:r>
              <a:rPr lang="ru-RU" dirty="0" smtClean="0"/>
              <a:t>явление и лежит в основе </a:t>
            </a:r>
            <a:r>
              <a:rPr lang="ru-RU" b="1" dirty="0" smtClean="0">
                <a:solidFill>
                  <a:schemeClr val="bg1"/>
                </a:solidFill>
              </a:rPr>
              <a:t>методов выделения ДНК из клеток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1984"/>
            <a:ext cx="176907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0" y="2285992"/>
            <a:ext cx="176907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6907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142852"/>
            <a:ext cx="7072362" cy="671514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Почти все необходимое для выделения ДНК вы сможете найти на кухне. </a:t>
            </a:r>
            <a:endParaRPr lang="ru-RU" dirty="0" smtClean="0"/>
          </a:p>
          <a:p>
            <a:r>
              <a:rPr lang="ru-RU" dirty="0" smtClean="0"/>
              <a:t>Сначала </a:t>
            </a:r>
            <a:r>
              <a:rPr lang="ru-RU" dirty="0" smtClean="0"/>
              <a:t>надо приготовить буферный раствор (буфер). Налейте 120 мл воды в чистую стеклянную емкость, добавьте 1,5 г (1/4 чайной ложки) поваренной соли, 5 г (1 чайную ложку) питьевой соды.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 smtClean="0"/>
              <a:t>буфер надо добавить немного детергента – 5 мл (1 чайную ложку) шампуня или жидкого средства для стирки. </a:t>
            </a:r>
            <a:endParaRPr lang="ru-RU" dirty="0" smtClean="0"/>
          </a:p>
          <a:p>
            <a:r>
              <a:rPr lang="ru-RU" dirty="0" smtClean="0"/>
              <a:t>Можно </a:t>
            </a:r>
            <a:r>
              <a:rPr lang="ru-RU" dirty="0" smtClean="0"/>
              <a:t>попробовать какие-нибудь другие детергенты, например средства для мытья посуды, но туалетное мыло лучше не использовать, т.к. в нем содержится большое количество </a:t>
            </a:r>
            <a:r>
              <a:rPr lang="ru-RU" dirty="0" smtClean="0"/>
              <a:t>добавок.</a:t>
            </a:r>
          </a:p>
          <a:p>
            <a:r>
              <a:rPr lang="ru-RU" dirty="0" smtClean="0"/>
              <a:t>Детергент выполняет </a:t>
            </a:r>
            <a:r>
              <a:rPr lang="ru-RU" dirty="0" smtClean="0"/>
              <a:t>две функции: разрушает клеточные стенки и способствует расщеплению крупных белков, которые иначе могут выделиться вместе с ДНК. </a:t>
            </a:r>
            <a:endParaRPr lang="ru-RU" dirty="0" smtClean="0"/>
          </a:p>
          <a:p>
            <a:r>
              <a:rPr lang="ru-RU" dirty="0" smtClean="0"/>
              <a:t>Для </a:t>
            </a:r>
            <a:r>
              <a:rPr lang="ru-RU" dirty="0" smtClean="0"/>
              <a:t>того чтобы замедлить деградацию выделенной ДНК, буфер перед началом опыта охлаждают в кастрюле или любом другом сосуде, наполненном смесью колотого льда с солью. 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1984"/>
            <a:ext cx="176907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0" y="2285992"/>
            <a:ext cx="176907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6907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142853"/>
            <a:ext cx="7072362" cy="350046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Для приготовления буфера лучше использовать очищенную поваренную соль и дистиллированную воду, но подойдут также йодированная соль и покупная вода в бутылках или фильтрованная вода. Водопроводную воду из-под крана лучше не использовать. </a:t>
            </a:r>
          </a:p>
          <a:p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857628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5574" y="3143248"/>
            <a:ext cx="2333631" cy="3500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142853"/>
            <a:ext cx="7072362" cy="4429155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 качестве источника ДНК подойдут овощи или фрукты. </a:t>
            </a:r>
            <a:r>
              <a:rPr lang="ru-RU" dirty="0" smtClean="0"/>
              <a:t>Хорошие </a:t>
            </a:r>
            <a:r>
              <a:rPr lang="ru-RU" dirty="0" smtClean="0"/>
              <a:t>результаты получаются с луком, чесноком, бананами и томатами. Но вы можете попробовать какой-нибудь другой фрукт или овощ. </a:t>
            </a:r>
            <a:endParaRPr lang="ru-RU" dirty="0" smtClean="0"/>
          </a:p>
          <a:p>
            <a:r>
              <a:rPr lang="ru-RU" dirty="0" smtClean="0"/>
              <a:t>Возьмите </a:t>
            </a:r>
            <a:r>
              <a:rPr lang="ru-RU" dirty="0" smtClean="0"/>
              <a:t>его, разрежьте на мелкие кусочки, поместите в подходящий по размерам чистый сосуд, добавьте немного воды и тщательно измельчите до однородного состояния миксером с ножами (</a:t>
            </a:r>
            <a:r>
              <a:rPr lang="ru-RU" dirty="0" err="1" smtClean="0"/>
              <a:t>блендером</a:t>
            </a:r>
            <a:r>
              <a:rPr lang="ru-RU" dirty="0" smtClean="0"/>
              <a:t>), включая его несколько раз на 10 с </a:t>
            </a:r>
            <a:r>
              <a:rPr lang="ru-RU" dirty="0" err="1" smtClean="0"/>
              <a:t>с</a:t>
            </a:r>
            <a:r>
              <a:rPr lang="ru-RU" dirty="0" smtClean="0"/>
              <a:t> небольшими перерывами. </a:t>
            </a:r>
            <a:endParaRPr lang="ru-RU" dirty="0" smtClean="0"/>
          </a:p>
          <a:p>
            <a:r>
              <a:rPr lang="ru-RU" dirty="0" smtClean="0"/>
              <a:t>Если </a:t>
            </a:r>
            <a:r>
              <a:rPr lang="ru-RU" dirty="0" smtClean="0"/>
              <a:t>нет миксера, можно использовать давилку для чеснока.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 smtClean="0"/>
              <a:t>такой обработке клетки отделяются друг от друга, что способствует более эффективному действию детергента. 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4214818"/>
            <a:ext cx="209550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2119" y="4467221"/>
            <a:ext cx="2074924" cy="1376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5214950"/>
            <a:ext cx="190500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62356" y="5233981"/>
            <a:ext cx="1428761" cy="14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142852"/>
            <a:ext cx="7143800" cy="5983311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Поместите 5 мл полученного пюре в чистую емкость, добавьте 10 мл охлажденного буфера. </a:t>
            </a:r>
            <a:endParaRPr lang="ru-RU" dirty="0" smtClean="0"/>
          </a:p>
          <a:p>
            <a:r>
              <a:rPr lang="ru-RU" dirty="0" smtClean="0"/>
              <a:t>Полученную </a:t>
            </a:r>
            <a:r>
              <a:rPr lang="ru-RU" dirty="0" smtClean="0"/>
              <a:t>смесь энергично перемешивайте в течение не менее 2 мин – в это время происходит разрушение клеточных стенок детергентом и выход содержимого клеток в раствор. </a:t>
            </a:r>
            <a:endParaRPr lang="ru-RU" dirty="0" smtClean="0"/>
          </a:p>
          <a:p>
            <a:r>
              <a:rPr lang="ru-RU" dirty="0" smtClean="0"/>
              <a:t>Далее </a:t>
            </a:r>
            <a:r>
              <a:rPr lang="ru-RU" dirty="0" smtClean="0"/>
              <a:t>нужно отделить раствор, содержащий ДНК и другие молекулы, от нерастворимых остатков растительного материала. </a:t>
            </a:r>
            <a:endParaRPr lang="ru-RU" dirty="0" smtClean="0"/>
          </a:p>
          <a:p>
            <a:r>
              <a:rPr lang="ru-RU" dirty="0" smtClean="0"/>
              <a:t>Для </a:t>
            </a:r>
            <a:r>
              <a:rPr lang="ru-RU" dirty="0" smtClean="0"/>
              <a:t>этого лучше всего использовать центрифугу (сепаратор): смесь прокрутите на центрифуге на низкой скорости в течение 5 мин, а затем, стараясь не взбалтывать осадок, слейте в длинный узкий сосуд (например, в пробирку, прозрачный пузырек из-под лекарств и т.п.) не менее 5 мл </a:t>
            </a:r>
            <a:r>
              <a:rPr lang="ru-RU" dirty="0" err="1" smtClean="0"/>
              <a:t>надосадочной</a:t>
            </a:r>
            <a:r>
              <a:rPr lang="ru-RU" dirty="0" smtClean="0"/>
              <a:t> </a:t>
            </a:r>
            <a:r>
              <a:rPr lang="ru-RU" dirty="0" smtClean="0"/>
              <a:t>жидкости. 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4500570"/>
            <a:ext cx="1878309" cy="22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214291"/>
            <a:ext cx="7143800" cy="478634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Если у вас нет центрифуги, можно отфильтровать раствор через обычный кофейный фильтр или полотно. Если вам повезет, крупные частицы, все-таки прошедшие через фильтр, либо осядут на дно, либо будут плавать на </a:t>
            </a:r>
            <a:r>
              <a:rPr lang="ru-RU" dirty="0" smtClean="0"/>
              <a:t>поверхности.</a:t>
            </a:r>
          </a:p>
          <a:p>
            <a:r>
              <a:rPr lang="ru-RU" dirty="0" smtClean="0"/>
              <a:t>Для </a:t>
            </a:r>
            <a:r>
              <a:rPr lang="ru-RU" dirty="0" smtClean="0"/>
              <a:t>получения чистого раствора слейте его верхний слой, подождите, пока осядут остальные частицы, и затем аккуратно слейте (или перенесите пипеткой) жидкость в узкий сосуд.</a:t>
            </a:r>
          </a:p>
          <a:p>
            <a:r>
              <a:rPr lang="ru-RU" dirty="0" smtClean="0"/>
              <a:t>Полученный раствор содержит фрагменты ДНК и множество других молекул – РНК, белков, углеводов и т.п.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4572008"/>
            <a:ext cx="2047876" cy="2047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214291"/>
            <a:ext cx="7072362" cy="4143403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Для экстракции ДНК необходимо небольшое количество изопропилового спирта (</a:t>
            </a:r>
            <a:r>
              <a:rPr lang="ru-RU" dirty="0" err="1" smtClean="0"/>
              <a:t>изопропанола</a:t>
            </a:r>
            <a:r>
              <a:rPr lang="ru-RU" dirty="0" smtClean="0"/>
              <a:t>, ИПС), предварительно сильно охлажденного в морозильнике. </a:t>
            </a:r>
            <a:endParaRPr lang="ru-RU" dirty="0" smtClean="0"/>
          </a:p>
          <a:p>
            <a:r>
              <a:rPr lang="ru-RU" dirty="0" smtClean="0"/>
              <a:t>Используйте </a:t>
            </a:r>
            <a:r>
              <a:rPr lang="ru-RU" dirty="0" smtClean="0"/>
              <a:t>чистый </a:t>
            </a:r>
            <a:r>
              <a:rPr lang="ru-RU" dirty="0" err="1" smtClean="0"/>
              <a:t>изопропанол</a:t>
            </a:r>
            <a:r>
              <a:rPr lang="ru-RU" dirty="0" smtClean="0"/>
              <a:t> (без красителей и отдушек) в самой высокой концентрации, какую только удастся достать (обычно его продают в концентрации не ниже 70%).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 smtClean="0"/>
              <a:t>помощи соломинки для коктейлей аккуратно нанесите 10 мл охлажденного спирта на поверхность раствора ДНК. </a:t>
            </a:r>
            <a:endParaRPr lang="ru-RU" dirty="0" smtClean="0"/>
          </a:p>
          <a:p>
            <a:r>
              <a:rPr lang="ru-RU" dirty="0" smtClean="0"/>
              <a:t>Для </a:t>
            </a:r>
            <a:r>
              <a:rPr lang="ru-RU" dirty="0" smtClean="0"/>
              <a:t>этого погрузите соломинку в сосуд со спиртом и зажмите верхнее отверстие, затем опустите нижний конец соломинки в пробирку с раствором, прикоснитесь соломинкой к стенке и, слегка наклонив пробирку, позвольте спирту медленно стечь по стенке. Не набирайте спирт в трубочку (или пипетку) ртом! Если вы все сделали правильно, спирт, плотность которого меньше плотности буфера, останется на поверхности раствора.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3786190"/>
            <a:ext cx="2292842" cy="2800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564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488" y="3937441"/>
            <a:ext cx="2616342" cy="2718590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</p:sld>
</file>

<file path=ppt/theme/theme1.xml><?xml version="1.0" encoding="utf-8"?>
<a:theme xmlns:a="http://schemas.openxmlformats.org/drawingml/2006/main" name="Химия 2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Химия 2</Template>
  <TotalTime>28</TotalTime>
  <Words>593</Words>
  <Application>Microsoft Office PowerPoint</Application>
  <PresentationFormat>Экран (4:3)</PresentationFormat>
  <Paragraphs>38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Химия 2</vt:lpstr>
      <vt:lpstr>Лаборатория на кухне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Лаборатория на кухне</dc:title>
  <dc:creator>Дмитрий Каленюк</dc:creator>
  <cp:lastModifiedBy>Дмитрий Каленюк</cp:lastModifiedBy>
  <cp:revision>3</cp:revision>
  <dcterms:created xsi:type="dcterms:W3CDTF">2012-02-25T15:55:51Z</dcterms:created>
  <dcterms:modified xsi:type="dcterms:W3CDTF">2012-02-25T16:24:32Z</dcterms:modified>
</cp:coreProperties>
</file>