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2/4/2012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2/4/2012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3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DSC004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914400"/>
            <a:ext cx="8305800" cy="1676400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/>
              <a:t>Центрально – Черноземный район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0" y="6019800"/>
            <a:ext cx="7854696" cy="6096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Выполнил ученик 9 класса Пивоваров Д.</a:t>
            </a:r>
            <a:endParaRPr lang="ru-RU" sz="2400" dirty="0"/>
          </a:p>
        </p:txBody>
      </p:sp>
    </p:spTree>
  </p:cSld>
  <p:clrMapOvr>
    <a:masterClrMapping/>
  </p:clrMapOvr>
  <p:transition>
    <p:wheel spokes="3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Безымянный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8458200" cy="54864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14400"/>
            <a:ext cx="6629400" cy="1752600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/>
              <a:t>Центрально-Чернозёмный экономический район</a:t>
            </a:r>
            <a:r>
              <a:rPr lang="ru-RU" dirty="0" smtClean="0"/>
              <a:t> — один из 11 экономических районов Российской Федерации. Крупнейший город — Воронеж.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Черноземье — от слова чернозём, что указывает на степной характер этих мест.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 spokes="3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229600" cy="1143000"/>
          </a:xfrm>
        </p:spPr>
        <p:txBody>
          <a:bodyPr/>
          <a:lstStyle/>
          <a:p>
            <a:r>
              <a:rPr lang="ru-RU" dirty="0" smtClean="0"/>
              <a:t>Состав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524000"/>
            <a:ext cx="8229600" cy="4389120"/>
          </a:xfrm>
        </p:spPr>
        <p:txBody>
          <a:bodyPr/>
          <a:lstStyle/>
          <a:p>
            <a:r>
              <a:rPr lang="ru-RU" dirty="0" smtClean="0"/>
              <a:t>Белгородская область</a:t>
            </a:r>
          </a:p>
          <a:p>
            <a:r>
              <a:rPr lang="ru-RU" dirty="0" smtClean="0"/>
              <a:t>Воронежская область</a:t>
            </a:r>
          </a:p>
          <a:p>
            <a:r>
              <a:rPr lang="ru-RU" dirty="0" smtClean="0"/>
              <a:t>Курская область</a:t>
            </a:r>
          </a:p>
          <a:p>
            <a:r>
              <a:rPr lang="ru-RU" dirty="0" smtClean="0"/>
              <a:t>Липецкая область</a:t>
            </a:r>
          </a:p>
          <a:p>
            <a:r>
              <a:rPr lang="ru-RU" dirty="0" smtClean="0"/>
              <a:t>Тамбовская область</a:t>
            </a:r>
          </a:p>
          <a:p>
            <a:endParaRPr lang="ru-RU" dirty="0"/>
          </a:p>
        </p:txBody>
      </p:sp>
      <p:pic>
        <p:nvPicPr>
          <p:cNvPr id="1027" name="Picture 3" descr="C:\Documents and Settings\Admin\Рабочий стол\Centro-Chernozem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1943" y="3276600"/>
            <a:ext cx="5361557" cy="340995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8229600" cy="1143000"/>
          </a:xfrm>
        </p:spPr>
        <p:txBody>
          <a:bodyPr/>
          <a:lstStyle/>
          <a:p>
            <a:r>
              <a:rPr lang="ru-RU" dirty="0" smtClean="0"/>
              <a:t>Общая информация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676400"/>
            <a:ext cx="7239000" cy="18288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Площадь: 167 700 км²,</a:t>
            </a:r>
          </a:p>
          <a:p>
            <a:r>
              <a:rPr lang="ru-RU" dirty="0" smtClean="0"/>
              <a:t>Численность населения: 7 260 200 чел. (2010),</a:t>
            </a:r>
          </a:p>
          <a:p>
            <a:r>
              <a:rPr lang="ru-RU" dirty="0" smtClean="0"/>
              <a:t>Плотность населения: 47 чел./км²,</a:t>
            </a:r>
          </a:p>
          <a:p>
            <a:r>
              <a:rPr lang="ru-RU" dirty="0" smtClean="0"/>
              <a:t>Уровень урбанизации: 62 % населения проживает в городах.</a:t>
            </a:r>
          </a:p>
          <a:p>
            <a:endParaRPr lang="ru-RU" dirty="0"/>
          </a:p>
        </p:txBody>
      </p:sp>
      <p:pic>
        <p:nvPicPr>
          <p:cNvPr id="2050" name="Picture 2" descr="C:\Documents and Settings\Admin\Рабочий стол\Новая папка (3)\DSC004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3387090"/>
            <a:ext cx="5334000" cy="331851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905000"/>
            <a:ext cx="8839200" cy="4648200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Основные отрасли промышленности: горнорудная промышленность, чёрная металлургия, металлоёмкое машиностроение, химическая и нефтехимическая промышленность, а также производство строительных материалов, лёгкая и пищевая промышленность.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 сельском хозяйстве преобладает растениеводство — посевы сахарной свёклы, масличных и зерновых культур. В животноводстве развиты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молочно-мясное скотоводство, свиноводство и птицеводство.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На территории Черноземья в Курской лесостепи расположен созданный в 1935 году Центрально - черноземный государственный природный биосферный заповедник.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Экономическая характеристика</a:t>
            </a:r>
            <a:endParaRPr lang="ru-RU" dirty="0"/>
          </a:p>
        </p:txBody>
      </p:sp>
    </p:spTree>
  </p:cSld>
  <p:clrMapOvr>
    <a:masterClrMapping/>
  </p:clrMapOvr>
  <p:transition>
    <p:wheel spokes="3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Новая папка (3)\IMG_2558_we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14400"/>
            <a:ext cx="8229600" cy="561498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90000"/>
              </a:lnSpc>
              <a:spcBef>
                <a:spcPts val="0"/>
              </a:spcBef>
              <a:buNone/>
            </a:pPr>
            <a:r>
              <a:rPr lang="ru-RU" dirty="0" smtClean="0"/>
              <a:t>Важное народно-хозяйственное значение имеет химическая и нефтехимическая промышленность, особенно производство синтетических каучуков в Воронеже, возникшее первоначально на местном пищевом сырье, в дальнейшем получившее большое развитие на привозном углеводородном сырье. Развито производство автопокрышек, резинотехнических изделий и обуви (Воронеж, Курск), химических волокон и нитей, пластмассовых изделий (Щигры, Курск, Белгород). Выпускаются фосфатные и азотные удобрения (Уварове, Липецк), </a:t>
            </a:r>
            <a:r>
              <a:rPr lang="ru-RU" dirty="0" err="1" smtClean="0"/>
              <a:t>лакокраски</a:t>
            </a:r>
            <a:r>
              <a:rPr lang="ru-RU" dirty="0" smtClean="0"/>
              <a:t> и синтетические красители (Котовск, Тамбов). В Шебекино — крупнейший завод синтетических кислот и спиртов.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 spokes="3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990600"/>
            <a:ext cx="8763000" cy="586740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dirty="0" smtClean="0"/>
              <a:t>Население Центрально-Черноземного района составляет 7,9 млн. чел., или 5,3 % численности населения Российской Федерации. В городах проживает 61,6 % населения, в сельской </a:t>
            </a:r>
            <a:r>
              <a:rPr lang="ru-RU" dirty="0" smtClean="0"/>
              <a:t>местности </a:t>
            </a:r>
            <a:r>
              <a:rPr lang="ru-RU" dirty="0" smtClean="0"/>
              <a:t>– 38,4 %. По плотности населения (47,0 чел. на км</a:t>
            </a:r>
            <a:r>
              <a:rPr lang="ru-RU" baseline="30000" dirty="0" smtClean="0"/>
              <a:t>2</a:t>
            </a:r>
            <a:r>
              <a:rPr lang="ru-RU" dirty="0" smtClean="0"/>
              <a:t>) регион занимает одно из ведущих мест в России. В связи с интенсивным развитием </a:t>
            </a:r>
            <a:r>
              <a:rPr lang="ru-RU" dirty="0" err="1" smtClean="0"/>
              <a:t>железорудно-металлургического</a:t>
            </a:r>
            <a:r>
              <a:rPr lang="ru-RU" dirty="0" smtClean="0"/>
              <a:t> комплекса в регионе, а также с тем, что в течение долгого времени район поставлял трудовые резервы в другие регионы страны, в Центрально-Черноземном районе была нарушена половозрастная структура, что повлекло за собой снижение рождаемости и уве­личение показателя смертности населения. В результате в районе, одном из первых в России, началась естественная убыль населения. Сложная демографическая ситуация наиболее остро сказалась на трудовых ресурсах, занятых в сельскохозяйственном производстве, так как в течение почти двух десятилетий происходил интенсивный отток населения в основном из сельской местности. В последние годы ситуация несколько улучшились за счет небольшого увеличения рождаемости </a:t>
            </a:r>
            <a:r>
              <a:rPr lang="ru-RU" dirty="0" smtClean="0"/>
              <a:t>и </a:t>
            </a:r>
            <a:r>
              <a:rPr lang="ru-RU" dirty="0" smtClean="0"/>
              <a:t>за счет иммигрантов из районов межнациональных конфликтов и русскоязычного населения из стран ближнего зарубежья (коэффициент миграционного прироста в регионе – самый высокий в стране), но продолжает в целом оставаться критичной.</a:t>
            </a:r>
            <a:endParaRPr lang="ru-RU" dirty="0"/>
          </a:p>
        </p:txBody>
      </p:sp>
    </p:spTree>
  </p:cSld>
  <p:clrMapOvr>
    <a:masterClrMapping/>
  </p:clrMapOvr>
  <p:transition>
    <p:wheel spokes="3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</TotalTime>
  <Words>347</Words>
  <Application>Microsoft Office PowerPoint</Application>
  <PresentationFormat>Экран (4:3)</PresentationFormat>
  <Paragraphs>22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Центрально – Черноземный район</vt:lpstr>
      <vt:lpstr>Слайд 2</vt:lpstr>
      <vt:lpstr>Состав</vt:lpstr>
      <vt:lpstr>Общая информация</vt:lpstr>
      <vt:lpstr>Экономическая характеристика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Центрально – Черноземный район</dc:title>
  <cp:lastModifiedBy>Дмитрий Каленюк</cp:lastModifiedBy>
  <cp:revision>7</cp:revision>
  <dcterms:modified xsi:type="dcterms:W3CDTF">2012-02-04T13:27:38Z</dcterms:modified>
</cp:coreProperties>
</file>