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lupa11.png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58016" y="4852581"/>
            <a:ext cx="2019396" cy="182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74638"/>
            <a:ext cx="6972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7D12A0-5128-47A7-859F-B56CE250027C}" type="datetimeFigureOut">
              <a:rPr lang="ru-RU" smtClean="0"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8DC5F9E-E7C6-4EB7-92E9-897A0B3F165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ec72fb215b41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42875" y="214313"/>
            <a:ext cx="1428750" cy="121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002060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32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 b="1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 b="1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 b="1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929066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/>
              <a:t>Большие реки </a:t>
            </a:r>
            <a:r>
              <a:rPr lang="ru-RU" sz="6000" b="1" dirty="0" smtClean="0"/>
              <a:t>России</a:t>
            </a:r>
            <a:endParaRPr lang="ru-RU" sz="6000" dirty="0"/>
          </a:p>
        </p:txBody>
      </p:sp>
    </p:spTree>
  </p:cSld>
  <p:clrMapOvr>
    <a:masterClrMapping/>
  </p:clrMapOvr>
  <p:transition>
    <p:plu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715304" cy="164305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Площади водосборных бассейнов (S), годовой сток (Q) и модуль стока (</a:t>
            </a:r>
            <a:r>
              <a:rPr lang="ru-RU" sz="3200" dirty="0" err="1" smtClean="0"/>
              <a:t>m</a:t>
            </a:r>
            <a:r>
              <a:rPr lang="ru-RU" sz="3200" dirty="0" smtClean="0"/>
              <a:t>) больших рек </a:t>
            </a:r>
            <a:r>
              <a:rPr lang="ru-RU" sz="3200" dirty="0" smtClean="0"/>
              <a:t>России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600200"/>
          <a:ext cx="8858312" cy="5114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2214578"/>
                <a:gridCol w="2214578"/>
                <a:gridCol w="2214578"/>
              </a:tblGrid>
              <a:tr h="46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Река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S, тыс. км</a:t>
                      </a:r>
                      <a:r>
                        <a:rPr lang="ru-RU" sz="2000" b="1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Q, км</a:t>
                      </a:r>
                      <a:r>
                        <a:rPr lang="ru-RU" sz="2000" b="1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m, л/(км</a:t>
                      </a:r>
                      <a:r>
                        <a:rPr lang="ru-RU" sz="2000" b="1" baseline="30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•с)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Обь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2990 (2247*)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Енисей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2580 (2252)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2490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Амур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1855 (1003)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Волга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1360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Дон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422 (369*)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Хатанга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Северная Двина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Нева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336* (246*)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79,7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7,5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64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Печора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12,4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ransition>
    <p:plu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29552" cy="1714488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Десять самых больших рек России по площади водосборного бассейна в пределах России </a:t>
            </a:r>
            <a:r>
              <a:rPr lang="ru-RU" sz="3200" i="1" dirty="0" smtClean="0"/>
              <a:t>тыс. </a:t>
            </a:r>
            <a:r>
              <a:rPr lang="ru-RU" sz="3200" i="1" dirty="0" smtClean="0"/>
              <a:t>км</a:t>
            </a:r>
            <a:r>
              <a:rPr lang="ru-RU" sz="3200" i="1" baseline="30000" dirty="0" smtClean="0"/>
              <a:t>2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85929"/>
          <a:ext cx="8572560" cy="485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4500594"/>
                <a:gridCol w="3071834"/>
              </a:tblGrid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Ранг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Бассейн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2490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Енисей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2252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Обь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2247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Волга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1360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Амур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Kолыма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Дон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Хатанга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Индигирка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441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Северная Двина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357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ransition>
    <p:plu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643866" cy="1417638"/>
          </a:xfrm>
        </p:spPr>
        <p:txBody>
          <a:bodyPr>
            <a:noAutofit/>
          </a:bodyPr>
          <a:lstStyle/>
          <a:p>
            <a:r>
              <a:rPr lang="ru-RU" sz="4000" dirty="0" smtClean="0"/>
              <a:t>Десять самых больших рек России по годовому стоку </a:t>
            </a:r>
            <a:r>
              <a:rPr lang="ru-RU" sz="4000" i="1" dirty="0" smtClean="0"/>
              <a:t>км</a:t>
            </a:r>
            <a:r>
              <a:rPr lang="ru-RU" sz="4000" i="1" baseline="30000" dirty="0" smtClean="0"/>
              <a:t>3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8715438" cy="425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781"/>
                <a:gridCol w="4634511"/>
                <a:gridCol w="2905146"/>
              </a:tblGrid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Ранг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Сток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Енисей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Обь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Амур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Волга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Печора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Колыма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Северная Двина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Хатанга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Пясина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5786454"/>
            <a:ext cx="871543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По годовому стоку Енисей превосходит все наши реки: 624 км</a:t>
            </a:r>
            <a:r>
              <a:rPr lang="ru-RU" baseline="30000" dirty="0"/>
              <a:t>3</a:t>
            </a:r>
            <a:r>
              <a:rPr lang="ru-RU" dirty="0"/>
              <a:t>; в мире он пятый, впереди его Амазонка (вдесятеро больше), </a:t>
            </a:r>
            <a:r>
              <a:rPr lang="ru-RU" dirty="0" err="1"/>
              <a:t>Kонго</a:t>
            </a:r>
            <a:r>
              <a:rPr lang="ru-RU" dirty="0"/>
              <a:t>, Янцзы и Ориноко. Лена — восьмая в мире, перед ней еще Миссисипи и Парана. </a:t>
            </a:r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Длина </a:t>
            </a:r>
            <a:r>
              <a:rPr lang="ru-RU" dirty="0" smtClean="0"/>
              <a:t>рек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286412"/>
          </a:xfrm>
        </p:spPr>
        <p:txBody>
          <a:bodyPr/>
          <a:lstStyle/>
          <a:p>
            <a:r>
              <a:rPr lang="ru-RU" sz="2400" dirty="0" smtClean="0"/>
              <a:t>На простой, казалось бы, вопрос </a:t>
            </a:r>
            <a:r>
              <a:rPr lang="ru-RU" sz="2400" dirty="0" smtClean="0"/>
              <a:t>можно </a:t>
            </a:r>
            <a:r>
              <a:rPr lang="ru-RU" sz="2400" dirty="0" smtClean="0"/>
              <a:t>ответь </a:t>
            </a:r>
            <a:r>
              <a:rPr lang="ru-RU" sz="2400" dirty="0" smtClean="0"/>
              <a:t>по-разному.</a:t>
            </a:r>
          </a:p>
          <a:p>
            <a:r>
              <a:rPr lang="ru-RU" sz="2400" dirty="0" smtClean="0"/>
              <a:t>Мы </a:t>
            </a:r>
            <a:r>
              <a:rPr lang="ru-RU" sz="2400" dirty="0" smtClean="0"/>
              <a:t>уже встречались с неопределенностью истока реки. Откуда считать длину реки, если приток длиннее той части главной реки, которая расположена выше устья этого притока? </a:t>
            </a:r>
            <a:endParaRPr lang="ru-RU" sz="2400" dirty="0" smtClean="0"/>
          </a:p>
          <a:p>
            <a:r>
              <a:rPr lang="ru-RU" sz="2400" dirty="0" smtClean="0"/>
              <a:t>Если </a:t>
            </a:r>
            <a:r>
              <a:rPr lang="ru-RU" sz="2400" dirty="0" smtClean="0"/>
              <a:t>река начинается от двух составляющих, как, скажем, Амур, считать ли длину реки от слияния этих составляющих, или от истока более длинной из них? </a:t>
            </a:r>
            <a:endParaRPr lang="ru-RU" sz="2400" dirty="0" smtClean="0"/>
          </a:p>
          <a:p>
            <a:r>
              <a:rPr lang="ru-RU" sz="2400" dirty="0" smtClean="0"/>
              <a:t>Такая </a:t>
            </a:r>
            <a:r>
              <a:rPr lang="ru-RU" sz="2400" dirty="0" smtClean="0"/>
              <a:t>неопределенность заставила нас подвинуть Амазонку на третье место в мире по длине, хотя, если считать от истока </a:t>
            </a:r>
            <a:r>
              <a:rPr lang="ru-RU" sz="2400" dirty="0" err="1" smtClean="0"/>
              <a:t>Апуримака</a:t>
            </a:r>
            <a:r>
              <a:rPr lang="ru-RU" sz="2400" dirty="0" smtClean="0"/>
              <a:t> и далее через Укаяли, это будет самая длинная река в </a:t>
            </a:r>
            <a:r>
              <a:rPr lang="ru-RU" sz="2400" dirty="0" smtClean="0"/>
              <a:t>мире.</a:t>
            </a:r>
            <a:endParaRPr lang="ru-RU" sz="2400" dirty="0"/>
          </a:p>
        </p:txBody>
      </p:sp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6972300" cy="1143000"/>
          </a:xfrm>
        </p:spPr>
        <p:txBody>
          <a:bodyPr/>
          <a:lstStyle/>
          <a:p>
            <a:r>
              <a:rPr lang="ru-RU" dirty="0" smtClean="0"/>
              <a:t>Длина рек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500702"/>
          </a:xfrm>
        </p:spPr>
        <p:txBody>
          <a:bodyPr/>
          <a:lstStyle/>
          <a:p>
            <a:r>
              <a:rPr lang="ru-RU" sz="2200" dirty="0" smtClean="0"/>
              <a:t>График длины рек России построен так. Все реки текут снизу вверх, чтобы не путать, где левые притоки (или составляющие реки), а где правые. </a:t>
            </a:r>
            <a:endParaRPr lang="ru-RU" sz="2200" dirty="0" smtClean="0"/>
          </a:p>
          <a:p>
            <a:r>
              <a:rPr lang="ru-RU" sz="2200" dirty="0" smtClean="0"/>
              <a:t>Длину </a:t>
            </a:r>
            <a:r>
              <a:rPr lang="ru-RU" sz="2200" dirty="0" smtClean="0"/>
              <a:t>рек изображают вертикальные линии; горизонтальные отрезки показывают только взаимоотношения между реками и условно длины не имеют. Цифры возле точек показывают расстояние в километрах по реке (или рекам) до устья главной реки. </a:t>
            </a:r>
            <a:endParaRPr lang="ru-RU" sz="2200" dirty="0" smtClean="0"/>
          </a:p>
          <a:p>
            <a:r>
              <a:rPr lang="ru-RU" sz="2200" dirty="0" smtClean="0"/>
              <a:t>Так</a:t>
            </a:r>
            <a:r>
              <a:rPr lang="ru-RU" sz="2200" dirty="0" smtClean="0"/>
              <a:t>, в истоке Печоры написано «1809» </a:t>
            </a:r>
            <a:r>
              <a:rPr lang="ru-RU" sz="2200" dirty="0" smtClean="0"/>
              <a:t>- </a:t>
            </a:r>
            <a:r>
              <a:rPr lang="ru-RU" sz="2200" dirty="0" smtClean="0"/>
              <a:t>расстояние этой точки, истока, от устья, то есть собственно длина Печоры. На расстоянии 455 км от устья Печоры в нее впадает слева река Ижма. Длина Ижмы не подписана, лишь в ее истоке стоит «987»; значит, если пойдем вниз по течению от истока Ижмы до устья Печоры, пройдем 987 км, из них 455 приходятся на Печору, то есть длина </a:t>
            </a:r>
            <a:r>
              <a:rPr lang="ru-RU" sz="2200" dirty="0" smtClean="0"/>
              <a:t>Ижмы. </a:t>
            </a:r>
            <a:endParaRPr lang="ru-RU" sz="2200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429552" cy="1274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Так какая же река России самая длинная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900634"/>
          </a:xfrm>
        </p:spPr>
        <p:txBody>
          <a:bodyPr/>
          <a:lstStyle/>
          <a:p>
            <a:r>
              <a:rPr lang="ru-RU" sz="3000" dirty="0" smtClean="0"/>
              <a:t>Если считать реки, текущие под одним названием, то Лена: под этим именем она начинается в Байкальском хребте и в 4400 км от истока впадает в море Лаптевых. </a:t>
            </a:r>
            <a:endParaRPr lang="ru-RU" sz="3000" dirty="0" smtClean="0"/>
          </a:p>
          <a:p>
            <a:r>
              <a:rPr lang="ru-RU" sz="3000" dirty="0" smtClean="0"/>
              <a:t>У </a:t>
            </a:r>
            <a:r>
              <a:rPr lang="ru-RU" sz="3000" dirty="0" smtClean="0"/>
              <a:t>Лены есть притоки; один из них, Витим, начинается от слияния Чины и </a:t>
            </a:r>
            <a:r>
              <a:rPr lang="ru-RU" sz="3000" dirty="0" err="1" smtClean="0"/>
              <a:t>Витимкана</a:t>
            </a:r>
            <a:r>
              <a:rPr lang="ru-RU" sz="3000" dirty="0" smtClean="0"/>
              <a:t>. </a:t>
            </a:r>
            <a:endParaRPr lang="ru-RU" sz="3000" dirty="0" smtClean="0"/>
          </a:p>
          <a:p>
            <a:r>
              <a:rPr lang="ru-RU" sz="3000" dirty="0" smtClean="0"/>
              <a:t>И </a:t>
            </a:r>
            <a:r>
              <a:rPr lang="ru-RU" sz="3000" dirty="0" smtClean="0"/>
              <a:t>от истока </a:t>
            </a:r>
            <a:r>
              <a:rPr lang="ru-RU" sz="3000" dirty="0" err="1" smtClean="0"/>
              <a:t>Витимкана</a:t>
            </a:r>
            <a:r>
              <a:rPr lang="ru-RU" sz="3000" dirty="0" smtClean="0"/>
              <a:t>, затем по Витиму и по Лене, до ее устья 4692 км, так что получается почти на триста километров больше, чем по одной главной реке.</a:t>
            </a:r>
          </a:p>
          <a:p>
            <a:endParaRPr lang="ru-RU" sz="3000" dirty="0"/>
          </a:p>
        </p:txBody>
      </p:sp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86874" cy="5697559"/>
          </a:xfrm>
        </p:spPr>
        <p:txBody>
          <a:bodyPr/>
          <a:lstStyle/>
          <a:p>
            <a:r>
              <a:rPr lang="ru-RU" sz="2400" dirty="0" smtClean="0"/>
              <a:t>Обь начинается от слияния Бии и Катуни; от истока Катуни до устья Оби 4338 км. </a:t>
            </a:r>
            <a:endParaRPr lang="ru-RU" sz="2400" dirty="0" smtClean="0"/>
          </a:p>
          <a:p>
            <a:r>
              <a:rPr lang="ru-RU" sz="2400" dirty="0" smtClean="0"/>
              <a:t>Система Обь-Иртыш </a:t>
            </a:r>
            <a:r>
              <a:rPr lang="ru-RU" sz="2400" dirty="0" smtClean="0"/>
              <a:t>считалась самой длинной рекой СССР, хотя истоки Иртыша (точнее, Черного Иртыша — так он называется в верховьях) были за пределами страны, в Монгольском Алтае (Китай). </a:t>
            </a:r>
            <a:endParaRPr lang="ru-RU" sz="2400" dirty="0" smtClean="0"/>
          </a:p>
          <a:p>
            <a:r>
              <a:rPr lang="ru-RU" sz="2400" dirty="0" smtClean="0"/>
              <a:t>Общая </a:t>
            </a:r>
            <a:r>
              <a:rPr lang="ru-RU" sz="2400" dirty="0" smtClean="0"/>
              <a:t>длина от истока Черного Иртыша до устья Оби — 5410 км. Сейчас же Иртыш приходит к нам из Казахстана, пересекая границу лишь немного выше устья </a:t>
            </a:r>
            <a:r>
              <a:rPr lang="ru-RU" sz="2400" dirty="0" err="1" smtClean="0"/>
              <a:t>Оми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r>
              <a:rPr lang="ru-RU" sz="2400" dirty="0" smtClean="0"/>
              <a:t>Но </a:t>
            </a:r>
            <a:r>
              <a:rPr lang="ru-RU" sz="2400" dirty="0" smtClean="0"/>
              <a:t>есть еще один длинный приток Оби, о котором часто забывают </a:t>
            </a:r>
            <a:r>
              <a:rPr lang="ru-RU" sz="2400" dirty="0" smtClean="0"/>
              <a:t>- </a:t>
            </a:r>
            <a:r>
              <a:rPr lang="ru-RU" sz="2400" dirty="0" smtClean="0"/>
              <a:t>Чулым. </a:t>
            </a:r>
            <a:endParaRPr lang="ru-RU" sz="2400" dirty="0" smtClean="0"/>
          </a:p>
          <a:p>
            <a:r>
              <a:rPr lang="ru-RU" sz="2400" dirty="0" smtClean="0"/>
              <a:t>Если </a:t>
            </a:r>
            <a:r>
              <a:rPr lang="ru-RU" sz="2400" dirty="0" smtClean="0"/>
              <a:t>мерить длину Оби от истока правой составляющей Чулыма — реки Белый </a:t>
            </a:r>
            <a:r>
              <a:rPr lang="ru-RU" sz="2400" dirty="0" err="1" smtClean="0"/>
              <a:t>Июс</a:t>
            </a:r>
            <a:r>
              <a:rPr lang="ru-RU" sz="2400" dirty="0" smtClean="0"/>
              <a:t>, то получится 4565 км — почти как от истока </a:t>
            </a:r>
            <a:r>
              <a:rPr lang="ru-RU" sz="2400" dirty="0" err="1" smtClean="0"/>
              <a:t>Витимкана</a:t>
            </a:r>
            <a:r>
              <a:rPr lang="ru-RU" sz="2400" dirty="0" smtClean="0"/>
              <a:t> до устья Лены.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500858"/>
          </a:xfrm>
        </p:spPr>
        <p:txBody>
          <a:bodyPr/>
          <a:lstStyle/>
          <a:p>
            <a:r>
              <a:rPr lang="ru-RU" dirty="0" smtClean="0"/>
              <a:t>Амур начинается от слияния Шилки и </a:t>
            </a:r>
            <a:r>
              <a:rPr lang="ru-RU" dirty="0" err="1" smtClean="0"/>
              <a:t>Аргуни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Исток </a:t>
            </a:r>
            <a:r>
              <a:rPr lang="ru-RU" dirty="0" err="1" smtClean="0"/>
              <a:t>Хайлара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smtClean="0"/>
              <a:t>так в верховьях называется </a:t>
            </a:r>
            <a:r>
              <a:rPr lang="ru-RU" dirty="0" err="1" smtClean="0"/>
              <a:t>Аргунь</a:t>
            </a:r>
            <a:r>
              <a:rPr lang="ru-RU" dirty="0" smtClean="0"/>
              <a:t> - </a:t>
            </a:r>
            <a:r>
              <a:rPr lang="ru-RU" dirty="0" smtClean="0"/>
              <a:t>в 4444 км от устья Амура, исток Шилки </a:t>
            </a:r>
            <a:r>
              <a:rPr lang="ru-RU" dirty="0" smtClean="0"/>
              <a:t>- </a:t>
            </a:r>
            <a:r>
              <a:rPr lang="ru-RU" dirty="0" smtClean="0"/>
              <a:t>в 4416 км.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 smtClean="0"/>
              <a:t>собственно Амур имеет в полтора раза меньшую длину </a:t>
            </a:r>
            <a:r>
              <a:rPr lang="ru-RU" dirty="0" smtClean="0"/>
              <a:t>- </a:t>
            </a:r>
            <a:r>
              <a:rPr lang="ru-RU" dirty="0" smtClean="0"/>
              <a:t>2824 км. </a:t>
            </a:r>
            <a:endParaRPr lang="ru-RU" dirty="0" smtClean="0"/>
          </a:p>
          <a:p>
            <a:r>
              <a:rPr lang="ru-RU" dirty="0" smtClean="0"/>
              <a:t>Больше </a:t>
            </a:r>
            <a:r>
              <a:rPr lang="ru-RU" dirty="0" smtClean="0"/>
              <a:t>трети длины </a:t>
            </a:r>
            <a:r>
              <a:rPr lang="ru-RU" dirty="0" err="1" smtClean="0"/>
              <a:t>Аргуни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smtClean="0"/>
              <a:t>за пределами России (пограничные реки всюду рассматриваются как наши). </a:t>
            </a:r>
            <a:endParaRPr lang="ru-RU" dirty="0" smtClean="0"/>
          </a:p>
          <a:p>
            <a:r>
              <a:rPr lang="ru-RU" dirty="0" smtClean="0"/>
              <a:t>Самый </a:t>
            </a:r>
            <a:r>
              <a:rPr lang="ru-RU" dirty="0" smtClean="0"/>
              <a:t>длинный водоток системы Амура идет от истока </a:t>
            </a:r>
            <a:r>
              <a:rPr lang="ru-RU" dirty="0" err="1" smtClean="0"/>
              <a:t>Хайлара</a:t>
            </a:r>
            <a:r>
              <a:rPr lang="ru-RU" dirty="0" smtClean="0"/>
              <a:t>, далее переходящего в </a:t>
            </a:r>
            <a:r>
              <a:rPr lang="ru-RU" dirty="0" err="1" smtClean="0"/>
              <a:t>Аргунь</a:t>
            </a:r>
            <a:r>
              <a:rPr lang="ru-RU" dirty="0" smtClean="0"/>
              <a:t>, до устья Амура.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5626121"/>
          </a:xfrm>
        </p:spPr>
        <p:txBody>
          <a:bodyPr/>
          <a:lstStyle/>
          <a:p>
            <a:r>
              <a:rPr lang="ru-RU" dirty="0" smtClean="0"/>
              <a:t>Самая длинная река Европейской России и всей Европы — Волга, 3531 км (до постройки каскада водохранилищ считалась несколько длиннее, сейчас измеряют по средней линии между берегами водохранилищ, срезая некоторые существовавшие ранее излучины).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 smtClean="0"/>
              <a:t>не сама Волга образует самый длинный водоток системы: если мерить от истока </a:t>
            </a:r>
            <a:r>
              <a:rPr lang="ru-RU" dirty="0" err="1" smtClean="0"/>
              <a:t>Kамы</a:t>
            </a:r>
            <a:r>
              <a:rPr lang="ru-RU" dirty="0" smtClean="0"/>
              <a:t> до устья Волги, получится почти на 30 км больше, а если от истока Оки, то на 200.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500990" cy="1785926"/>
          </a:xfrm>
        </p:spPr>
        <p:txBody>
          <a:bodyPr>
            <a:noAutofit/>
          </a:bodyPr>
          <a:lstStyle/>
          <a:p>
            <a:r>
              <a:rPr lang="ru-RU" sz="2200" dirty="0" smtClean="0"/>
              <a:t>Итак, если считать длины рек, носящих на всем своем протяжении одно название, не учитывая составляющих, из которых эти реки сливаются, первая десятка рек России будет выглядеть следующим образом </a:t>
            </a:r>
            <a:endParaRPr lang="ru-RU" sz="2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86874" cy="428628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20408"/>
                <a:gridCol w="4637508"/>
                <a:gridCol w="2928958"/>
              </a:tblGrid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Длина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Лена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4400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Обь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3650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Волга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3531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Енисей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3487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2824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Колыма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2129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Урал*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2422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Оленёк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2270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Днепр*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2201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89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Дон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1870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6167786"/>
            <a:ext cx="8786874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Звездочкой (*) в таблице помечены водные объекты, находящиеся, хотя бы частично, за пределами России.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5723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Площади бассейнов и </a:t>
            </a:r>
            <a:r>
              <a:rPr lang="ru-RU" dirty="0" smtClean="0"/>
              <a:t>сток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7"/>
            <a:ext cx="8715436" cy="78581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400" dirty="0" smtClean="0"/>
              <a:t>По общей площади водосборного бассейна среди рек России на первом месте стоит Обь.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428868"/>
          <a:ext cx="8643999" cy="41749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00132"/>
                <a:gridCol w="4762534"/>
                <a:gridCol w="2881333"/>
              </a:tblGrid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Река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Бассейн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Обь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2990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Енисей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2580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Лена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2490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1885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Волга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1360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Kолыма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Днепр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Дон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Хатанга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364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  <a:tr h="363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Индигирка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globu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</Template>
  <TotalTime>21</TotalTime>
  <Words>987</Words>
  <Application>Microsoft Office PowerPoint</Application>
  <PresentationFormat>Экран (4:3)</PresentationFormat>
  <Paragraphs>210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globus</vt:lpstr>
      <vt:lpstr>Большие реки России</vt:lpstr>
      <vt:lpstr>Длина рек</vt:lpstr>
      <vt:lpstr>Длина рек</vt:lpstr>
      <vt:lpstr>Так какая же река России самая длинная?</vt:lpstr>
      <vt:lpstr>Слайд 5</vt:lpstr>
      <vt:lpstr>Слайд 6</vt:lpstr>
      <vt:lpstr>Слайд 7</vt:lpstr>
      <vt:lpstr>Итак, если считать длины рек, носящих на всем своем протяжении одно название, не учитывая составляющих, из которых эти реки сливаются, первая десятка рек России будет выглядеть следующим образом </vt:lpstr>
      <vt:lpstr>Площади бассейнов и сток</vt:lpstr>
      <vt:lpstr>Площади водосборных бассейнов (S), годовой сток (Q) и модуль стока (m) больших рек России</vt:lpstr>
      <vt:lpstr>Десять самых больших рек России по площади водосборного бассейна в пределах России тыс. км2</vt:lpstr>
      <vt:lpstr>Десять самых больших рек России по годовому стоку км3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Большие реки России</dc:title>
  <dc:creator>Дмитрий Каленюк</dc:creator>
  <cp:lastModifiedBy>Дмитрий Каленюк</cp:lastModifiedBy>
  <cp:revision>3</cp:revision>
  <dcterms:created xsi:type="dcterms:W3CDTF">2012-01-22T16:15:01Z</dcterms:created>
  <dcterms:modified xsi:type="dcterms:W3CDTF">2012-01-22T16:36:43Z</dcterms:modified>
</cp:coreProperties>
</file>