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20381-9FEF-4362-9183-20804617B2E4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EE594-E127-4D01-98E0-A56C7137D2E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20381-9FEF-4362-9183-20804617B2E4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EE594-E127-4D01-98E0-A56C7137D2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20381-9FEF-4362-9183-20804617B2E4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EE594-E127-4D01-98E0-A56C7137D2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20381-9FEF-4362-9183-20804617B2E4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EE594-E127-4D01-98E0-A56C7137D2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20381-9FEF-4362-9183-20804617B2E4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EE594-E127-4D01-98E0-A56C7137D2E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20381-9FEF-4362-9183-20804617B2E4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EE594-E127-4D01-98E0-A56C7137D2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20381-9FEF-4362-9183-20804617B2E4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EE594-E127-4D01-98E0-A56C7137D2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20381-9FEF-4362-9183-20804617B2E4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EE594-E127-4D01-98E0-A56C7137D2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20381-9FEF-4362-9183-20804617B2E4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EE594-E127-4D01-98E0-A56C7137D2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20381-9FEF-4362-9183-20804617B2E4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EE594-E127-4D01-98E0-A56C7137D2E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EFD20381-9FEF-4362-9183-20804617B2E4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E0BEE594-E127-4D01-98E0-A56C7137D2E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EFD20381-9FEF-4362-9183-20804617B2E4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E0BEE594-E127-4D01-98E0-A56C7137D2E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928934"/>
            <a:ext cx="8334404" cy="210026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Закон гомологических рядов наследственной изменчивости Н.И. </a:t>
            </a:r>
            <a:r>
              <a:rPr lang="ru-RU" b="1" dirty="0" smtClean="0"/>
              <a:t>Вавилова</a:t>
            </a:r>
            <a:endParaRPr lang="ru-RU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Н. И. Вавилов (1887-1943г.г.)</a:t>
            </a:r>
            <a:endParaRPr lang="ru-RU" dirty="0"/>
          </a:p>
        </p:txBody>
      </p:sp>
      <p:pic>
        <p:nvPicPr>
          <p:cNvPr id="6" name="Содержимое 5" descr="cf4135efa638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1643050"/>
            <a:ext cx="3571900" cy="5072098"/>
          </a:xfrm>
          <a:ln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857620" y="1500174"/>
            <a:ext cx="514353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</a:t>
            </a:r>
            <a:r>
              <a:rPr lang="ru-RU" dirty="0" smtClean="0"/>
              <a:t>ыдающийся российский и советский учёный-генетик, ботаник, селекционер, географ, академик АН СССР, АН УССР и ВАСХНИЛ. Создал учение о мировых центрах происхождения культурных растений. Обосновал учение об иммунитете растений, открыл закон гомологических рядов в наследственной изменчивости организмов. Внёс существенный вклад в разработку учения о биологическом виде.</a:t>
            </a:r>
          </a:p>
          <a:p>
            <a:r>
              <a:rPr lang="ru-RU" dirty="0" smtClean="0"/>
              <a:t>Под руководством Вавилова была создана крупнейшая в мире коллекция семян культурных растений. </a:t>
            </a:r>
          </a:p>
          <a:p>
            <a:r>
              <a:rPr lang="ru-RU" dirty="0" smtClean="0"/>
              <a:t>Он заложил основы системы государственных испытаний сортов</a:t>
            </a:r>
            <a:r>
              <a:rPr lang="ru-RU" dirty="0"/>
              <a:t> </a:t>
            </a:r>
            <a:r>
              <a:rPr lang="ru-RU" dirty="0" smtClean="0"/>
              <a:t>полевых культур. Сформулировал принципы деятельности главного научного центра страны по аграрным наукам, создал сеть научных учреждений в этой области.</a:t>
            </a:r>
            <a:endParaRPr lang="ru-RU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1"/>
            <a:ext cx="8715436" cy="618651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«Виды и роды, генетически близкие, характеризуются сходными рядами наследственной изменчивости с такой правильностью, что, зная ряд форм в пределах одного вида, можно предвидеть нахождение параллельных форм у других видов и родов. Чем ближе генетически расположены в общей системе роды и виды, тем полнее сходство в рядах их изменчивости. Целые семейства растений в общем характеризуются определенным циклом изменчивости, проходящей через все роды и виды, составляющие семейство». </a:t>
            </a:r>
            <a:endParaRPr lang="ru-RU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572560" cy="6500857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Этот закон можно проиллюстрировать на примере семейства Мятликовые, к которому относятся пшеница, рожь, ячмень, овес, просо и т.д. Так, черная окраска зерновки обнаружена у ржи, пшеницы, ячменя, кукурузы и других растений, удлиненная форма зерновки — у всех изученных видов семейства. Закон гомологических рядов в наследственной изменчивости позволил самому Н.И. Вавилову найти ряд форм ржи, ранее не известных, опираясь на наличие этих признаков у пшеницы. К ним относятся: остистые и безостые колосья, зерновки красной, белой, черной и фиолетовой окраски, мучнистое и стекловидное зерно и т.д.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4" y="285729"/>
          <a:ext cx="8715432" cy="5643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68"/>
                <a:gridCol w="928694"/>
                <a:gridCol w="857256"/>
                <a:gridCol w="642942"/>
                <a:gridCol w="714380"/>
                <a:gridCol w="642942"/>
                <a:gridCol w="642942"/>
                <a:gridCol w="642942"/>
                <a:gridCol w="642942"/>
                <a:gridCol w="714380"/>
                <a:gridCol w="642942"/>
                <a:gridCol w="571502"/>
              </a:tblGrid>
              <a:tr h="885442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Наследственное варьирование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признаков</a:t>
                      </a:r>
                      <a:r>
                        <a:rPr lang="ru-RU" sz="1200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*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Рожь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Пшеница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Ячмень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Овес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Просо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Сорго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Кукуруза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Рис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Пырей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746819"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Зерно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Окраска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Черная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8854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Фиолетовая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—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7468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Форма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Округлая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8854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Удлиненная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746819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Биологические</a:t>
                      </a:r>
                      <a:r>
                        <a:rPr lang="ru-RU" sz="12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признаки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Образ жизни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Озимые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endParaRPr lang="ru-RU" sz="1000" b="1">
                        <a:latin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endParaRPr lang="ru-RU" sz="1000" b="1">
                        <a:latin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endParaRPr lang="ru-RU" sz="1000" b="1">
                        <a:latin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endParaRPr lang="ru-RU" sz="1000" b="1" dirty="0">
                        <a:latin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7468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Яровые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endParaRPr lang="ru-RU" sz="1000" b="1" dirty="0">
                        <a:latin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14282" y="5934670"/>
            <a:ext cx="8929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aseline="30000" dirty="0"/>
              <a:t>*</a:t>
            </a:r>
            <a:r>
              <a:rPr lang="ru-RU" i="1" dirty="0"/>
              <a:t>Примечание</a:t>
            </a:r>
            <a:r>
              <a:rPr lang="ru-RU" dirty="0"/>
              <a:t>. Знак «+» означает наличие наследственных форм, обладающих указанным признаком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55448"/>
            <a:ext cx="9001156" cy="12527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Значение закона гомологических  рядов наследственной изменчивости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00174"/>
            <a:ext cx="8786874" cy="5357825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Открытый Н.И. Вавиловым закон справедлив не только для растений, но и для животных. </a:t>
            </a:r>
            <a:endParaRPr lang="ru-RU" dirty="0" smtClean="0"/>
          </a:p>
          <a:p>
            <a:r>
              <a:rPr lang="ru-RU" dirty="0" smtClean="0"/>
              <a:t>Так</a:t>
            </a:r>
            <a:r>
              <a:rPr lang="ru-RU" dirty="0" smtClean="0"/>
              <a:t>, альбинизм встречается не только в разных группах млекопитающих, но и птиц, и других животных. </a:t>
            </a:r>
            <a:endParaRPr lang="ru-RU" dirty="0" smtClean="0"/>
          </a:p>
          <a:p>
            <a:r>
              <a:rPr lang="ru-RU" dirty="0" err="1" smtClean="0"/>
              <a:t>Короткопалость</a:t>
            </a:r>
            <a:r>
              <a:rPr lang="ru-RU" dirty="0" smtClean="0"/>
              <a:t> </a:t>
            </a:r>
            <a:r>
              <a:rPr lang="ru-RU" dirty="0" smtClean="0"/>
              <a:t>наблюдается у человека, крупного рогатого скота, овец, собак, птиц, отсутствие перьев </a:t>
            </a:r>
            <a:r>
              <a:rPr lang="ru-RU" dirty="0" smtClean="0"/>
              <a:t>- </a:t>
            </a:r>
            <a:r>
              <a:rPr lang="ru-RU" dirty="0" smtClean="0"/>
              <a:t>у птиц, чешуи </a:t>
            </a:r>
            <a:r>
              <a:rPr lang="ru-RU" dirty="0" smtClean="0"/>
              <a:t>- </a:t>
            </a:r>
            <a:r>
              <a:rPr lang="ru-RU" dirty="0" smtClean="0"/>
              <a:t>у рыб, шерсти </a:t>
            </a:r>
            <a:r>
              <a:rPr lang="ru-RU" dirty="0" smtClean="0"/>
              <a:t>- </a:t>
            </a:r>
            <a:r>
              <a:rPr lang="ru-RU" dirty="0" smtClean="0"/>
              <a:t>у млекопитающих и т.д.</a:t>
            </a:r>
          </a:p>
          <a:p>
            <a:r>
              <a:rPr lang="ru-RU" dirty="0" smtClean="0"/>
              <a:t>Закон гомологических рядов наследственной изменчивости имеет большое значение для селекции, поскольку позволяет предугадать наличие форм, не обнаруженных у данного вида, но характерного для близкородственных видов. Причем искомая форма может быть обнаружена в дикой природе или получена путем искусственного мутагенеза.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17</TotalTime>
  <Words>503</Words>
  <Application>Microsoft Office PowerPoint</Application>
  <PresentationFormat>Экран (4:3)</PresentationFormat>
  <Paragraphs>83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Модульная</vt:lpstr>
      <vt:lpstr>Закон гомологических рядов наследственной изменчивости Н.И. Вавилова</vt:lpstr>
      <vt:lpstr>Н. И. Вавилов (1887-1943г.г.)</vt:lpstr>
      <vt:lpstr>Слайд 3</vt:lpstr>
      <vt:lpstr>Слайд 4</vt:lpstr>
      <vt:lpstr>Слайд 5</vt:lpstr>
      <vt:lpstr>Значение закона гомологических  рядов наследственной изменчивости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Закон гомологических рядов наследственной изменчивости Н.И. Вавилова</dc:title>
  <dc:creator>Дмитрий Каленюк</dc:creator>
  <cp:lastModifiedBy>Дмитрий Каленюк</cp:lastModifiedBy>
  <cp:revision>2</cp:revision>
  <dcterms:created xsi:type="dcterms:W3CDTF">2012-01-06T12:01:50Z</dcterms:created>
  <dcterms:modified xsi:type="dcterms:W3CDTF">2012-01-06T12:18:51Z</dcterms:modified>
</cp:coreProperties>
</file>