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2F49A26-2680-4E06-AD9B-9558087AE0BB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6F868F9-30A0-4A70-8EA6-264006B264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A26-2680-4E06-AD9B-9558087AE0BB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868F9-30A0-4A70-8EA6-264006B26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A26-2680-4E06-AD9B-9558087AE0BB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868F9-30A0-4A70-8EA6-264006B26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A26-2680-4E06-AD9B-9558087AE0BB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868F9-30A0-4A70-8EA6-264006B26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A26-2680-4E06-AD9B-9558087AE0BB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868F9-30A0-4A70-8EA6-264006B26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A26-2680-4E06-AD9B-9558087AE0BB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868F9-30A0-4A70-8EA6-264006B264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A26-2680-4E06-AD9B-9558087AE0BB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868F9-30A0-4A70-8EA6-264006B26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A26-2680-4E06-AD9B-9558087AE0BB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868F9-30A0-4A70-8EA6-264006B26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A26-2680-4E06-AD9B-9558087AE0BB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868F9-30A0-4A70-8EA6-264006B26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A26-2680-4E06-AD9B-9558087AE0BB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868F9-30A0-4A70-8EA6-264006B264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A26-2680-4E06-AD9B-9558087AE0BB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868F9-30A0-4A70-8EA6-264006B26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02F49A26-2680-4E06-AD9B-9558087AE0BB}" type="datetimeFigureOut">
              <a:rPr lang="ru-RU" smtClean="0"/>
              <a:pPr/>
              <a:t>15.03.2012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86F868F9-30A0-4A70-8EA6-264006B26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/>
  </p:transition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3645024"/>
            <a:ext cx="3175000" cy="2381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028714" y="2945285"/>
            <a:ext cx="28376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Вирусы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9335612"/>
      </p:ext>
    </p:extLst>
  </p:cSld>
  <p:clrMapOvr>
    <a:masterClrMapping/>
  </p:clrMapOvr>
  <p:transition>
    <p:whee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Полезные вирусы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772816"/>
            <a:ext cx="7560840" cy="4608512"/>
          </a:xfrm>
        </p:spPr>
        <p:txBody>
          <a:bodyPr>
            <a:normAutofit/>
          </a:bodyPr>
          <a:lstStyle/>
          <a:p>
            <a:r>
              <a:rPr lang="ru-RU" dirty="0"/>
              <a:t>Полезными оказались вирусы поражающие позвоночных животных и насекомых. В 50-х годах 20 века в Австралии остро встала проблема с дикими кроликами, которые быстрей саранчи уничтожали посевы сельскохозяйственных культур и приносили огромный экономический ущерб. Для борьбы с ними использовали вирус </a:t>
            </a:r>
            <a:r>
              <a:rPr lang="ru-RU" dirty="0" err="1"/>
              <a:t>миксоматоза</a:t>
            </a:r>
            <a:r>
              <a:rPr lang="ru-RU" dirty="0"/>
              <a:t>. Вирус </a:t>
            </a:r>
            <a:r>
              <a:rPr lang="ru-RU" dirty="0" err="1"/>
              <a:t>полиэдроза</a:t>
            </a:r>
            <a:r>
              <a:rPr lang="ru-RU" dirty="0"/>
              <a:t> и </a:t>
            </a:r>
            <a:r>
              <a:rPr lang="ru-RU" dirty="0" err="1"/>
              <a:t>гранулеза</a:t>
            </a:r>
            <a:r>
              <a:rPr lang="ru-RU" dirty="0"/>
              <a:t> уничтожает гусениц и жуков, которые поедают полезные листья.</a:t>
            </a:r>
          </a:p>
          <a:p>
            <a:pPr marL="6858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32170829"/>
      </p:ext>
    </p:extLst>
  </p:cSld>
  <p:clrMapOvr>
    <a:masterClrMapping/>
  </p:clrMapOvr>
  <p:transition>
    <p:whee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632966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Способы передачи вирусных болезней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323652"/>
            <a:ext cx="7344932" cy="4201692"/>
          </a:xfrm>
        </p:spPr>
        <p:txBody>
          <a:bodyPr/>
          <a:lstStyle/>
          <a:p>
            <a:r>
              <a:rPr lang="ru-RU" dirty="0"/>
              <a:t>Капельная инфекция – самый обычный способ распространения респираторных заболеваний</a:t>
            </a:r>
            <a:r>
              <a:rPr lang="ru-RU" dirty="0" smtClean="0"/>
              <a:t>.</a:t>
            </a:r>
          </a:p>
          <a:p>
            <a:r>
              <a:rPr lang="ru-RU" dirty="0"/>
              <a:t>Контагиозная передача (при непосредственном физическом </a:t>
            </a:r>
            <a:r>
              <a:rPr lang="ru-RU" dirty="0" smtClean="0"/>
              <a:t>контакте).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81111194"/>
      </p:ext>
    </p:extLst>
  </p:cSld>
  <p:clrMapOvr>
    <a:masterClrMapping/>
  </p:clrMapOvr>
  <p:transition>
    <p:whee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3139" y="0"/>
            <a:ext cx="9335659" cy="689777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Вирусы (лат. - яд) - мельчайшие возбудители многочисленных инфекционных заболеваний человека, животных, растений и бактерий. Являются внутриклеточными паразитами, не способные к жизнедеятельности живых клеток. Это неклеточная форма жизни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1656850"/>
      </p:ext>
    </p:extLst>
  </p:cSld>
  <p:clrMapOvr>
    <a:masterClrMapping/>
  </p:clrMapOvr>
  <p:transition>
    <p:whee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924944"/>
            <a:ext cx="7920880" cy="3508977"/>
          </a:xfrm>
        </p:spPr>
        <p:txBody>
          <a:bodyPr>
            <a:normAutofit/>
          </a:bodyPr>
          <a:lstStyle/>
          <a:p>
            <a:r>
              <a:rPr lang="ru-RU" dirty="0"/>
              <a:t>Первооткрыватель вирусов Д.И. Ивановский выявил два их основных свойства - они столь малы, что проходят через фильтры, задерживающие бактерии, и их невозможно, в отличие от клеток, выращивать на искусственных питательных средах. Лишь с помощью электронного микроскопа удалось увидеть эти мельчайшие из живых существ и оценить многообразие их форм.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840" y="0"/>
            <a:ext cx="2808312" cy="2958950"/>
          </a:xfrm>
          <a:prstGeom prst="rect">
            <a:avLst/>
          </a:prstGeom>
          <a:ln w="28575">
            <a:solidFill>
              <a:schemeClr val="accent1"/>
            </a:solidFill>
            <a:prstDash val="solid"/>
          </a:ln>
        </p:spPr>
      </p:pic>
    </p:spTree>
    <p:extLst>
      <p:ext uri="{BB962C8B-B14F-4D97-AF65-F5344CB8AC3E}">
        <p14:creationId xmlns:p14="http://schemas.microsoft.com/office/powerpoint/2010/main" xmlns="" val="895483750"/>
      </p:ext>
    </p:extLst>
  </p:cSld>
  <p:clrMapOvr>
    <a:masterClrMapping/>
  </p:clrMapOvr>
  <p:transition>
    <p:whee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3" y="-10324"/>
            <a:ext cx="3275857" cy="26505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852936"/>
            <a:ext cx="7704856" cy="3508977"/>
          </a:xfrm>
        </p:spPr>
        <p:txBody>
          <a:bodyPr/>
          <a:lstStyle/>
          <a:p>
            <a:r>
              <a:rPr lang="ru-RU" dirty="0"/>
              <a:t>Вирусы – это мельчайшие живые организмы, размеры которых варьируют в пределах примерно от 20 до 300 мм; в среднем они раз в пятьдесят меньше бактерий. </a:t>
            </a:r>
            <a:endParaRPr lang="ru-RU" dirty="0" smtClean="0"/>
          </a:p>
          <a:p>
            <a:r>
              <a:rPr lang="ru-RU" dirty="0"/>
              <a:t>Самые крупные вирусы (вирусы оспы</a:t>
            </a:r>
            <a:r>
              <a:rPr lang="ru-RU" dirty="0" smtClean="0"/>
              <a:t>)</a:t>
            </a:r>
          </a:p>
          <a:p>
            <a:r>
              <a:rPr lang="ru-RU" dirty="0" smtClean="0"/>
              <a:t>Самые </a:t>
            </a:r>
            <a:r>
              <a:rPr lang="ru-RU" dirty="0"/>
              <a:t>мелкие (возбудители энцефалита, полиомиелита, ящура)</a:t>
            </a:r>
          </a:p>
        </p:txBody>
      </p:sp>
    </p:spTree>
    <p:extLst>
      <p:ext uri="{BB962C8B-B14F-4D97-AF65-F5344CB8AC3E}">
        <p14:creationId xmlns:p14="http://schemas.microsoft.com/office/powerpoint/2010/main" xmlns="" val="960023100"/>
      </p:ext>
    </p:extLst>
  </p:cSld>
  <p:clrMapOvr>
    <a:masterClrMapping/>
  </p:clrMapOvr>
  <p:transition>
    <p:whee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323652"/>
            <a:ext cx="7704856" cy="4057676"/>
          </a:xfrm>
        </p:spPr>
        <p:txBody>
          <a:bodyPr>
            <a:normAutofit fontScale="92500"/>
          </a:bodyPr>
          <a:lstStyle/>
          <a:p>
            <a:r>
              <a:rPr lang="ru-RU" dirty="0"/>
              <a:t>Простые вирусы состоят из белка и нуклеиновый кислоты.</a:t>
            </a:r>
            <a:endParaRPr lang="ru-RU" dirty="0" smtClean="0"/>
          </a:p>
          <a:p>
            <a:r>
              <a:rPr lang="ru-RU" dirty="0" smtClean="0"/>
              <a:t>Наиболее </a:t>
            </a:r>
            <a:r>
              <a:rPr lang="ru-RU" dirty="0"/>
              <a:t>важная часть вирусной частицы - нуклеиновая кислота - является носителем генетической информации. Если клетки человека, животных, растений и бактерий всегда содержат два типа нуклеиновых кислот </a:t>
            </a:r>
            <a:r>
              <a:rPr lang="ru-RU" dirty="0" err="1"/>
              <a:t>дезок-сирибонуклиновую</a:t>
            </a:r>
            <a:r>
              <a:rPr lang="ru-RU" dirty="0"/>
              <a:t> кислоту - ДНК и рибонуклеиновую - РНК, то у разных вирусов обнаружен лишь один тип - или ДНК, или РНК, что положено в основу их классификации.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3" y="457650"/>
            <a:ext cx="2736304" cy="1811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8392328"/>
      </p:ext>
    </p:extLst>
  </p:cSld>
  <p:clrMapOvr>
    <a:masterClrMapping/>
  </p:clrMapOvr>
  <p:transition>
    <p:whee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340768"/>
            <a:ext cx="7344932" cy="4491861"/>
          </a:xfrm>
        </p:spPr>
        <p:txBody>
          <a:bodyPr>
            <a:normAutofit/>
          </a:bodyPr>
          <a:lstStyle/>
          <a:p>
            <a:r>
              <a:rPr lang="ru-RU" dirty="0"/>
              <a:t>Второй обязательный компонент вириона - белки отличаются у разных вирусов, что позволяет распознавать их с помощью иммунологических реакций.</a:t>
            </a:r>
          </a:p>
          <a:p>
            <a:r>
              <a:rPr lang="ru-RU" dirty="0"/>
              <a:t>Более сложные по структуре вирусы, кроме белков и нуклеиновых кислот, содержат углеводы, липиды. Для каждой группы вирусов характерен свой набор белков, жиров, углеводов и нуклеиновых кислот.</a:t>
            </a:r>
          </a:p>
        </p:txBody>
      </p:sp>
    </p:spTree>
    <p:extLst>
      <p:ext uri="{BB962C8B-B14F-4D97-AF65-F5344CB8AC3E}">
        <p14:creationId xmlns:p14="http://schemas.microsoft.com/office/powerpoint/2010/main" xmlns="" val="2195951107"/>
      </p:ext>
    </p:extLst>
  </p:cSld>
  <p:clrMapOvr>
    <a:masterClrMapping/>
  </p:clrMapOvr>
  <p:transition>
    <p:whee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196752"/>
            <a:ext cx="7560840" cy="4968552"/>
          </a:xfrm>
        </p:spPr>
        <p:txBody>
          <a:bodyPr>
            <a:normAutofit/>
          </a:bodyPr>
          <a:lstStyle/>
          <a:p>
            <a:r>
              <a:rPr lang="ru-RU" dirty="0"/>
              <a:t>Некоторые вирусы содержат в своём составе ферменты.</a:t>
            </a:r>
          </a:p>
          <a:p>
            <a:r>
              <a:rPr lang="ru-RU" dirty="0"/>
              <a:t>Каждый компонент вирусов имеет определённые функции: белковая оболочка защищает их от неблагоприятных воздействий, нуклеиновая кислота отвечает за наследственные и инфекционные свойства и играет ведущую роль в изменчивости вирусов, а ферменты участвуют в их размножении.</a:t>
            </a:r>
          </a:p>
        </p:txBody>
      </p:sp>
    </p:spTree>
    <p:extLst>
      <p:ext uri="{BB962C8B-B14F-4D97-AF65-F5344CB8AC3E}">
        <p14:creationId xmlns:p14="http://schemas.microsoft.com/office/powerpoint/2010/main" xmlns="" val="3234835692"/>
      </p:ext>
    </p:extLst>
  </p:cSld>
  <p:clrMapOvr>
    <a:masterClrMapping/>
  </p:clrMapOvr>
  <p:transition>
    <p:whee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024744" cy="1143000"/>
          </a:xfrm>
        </p:spPr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Размножение вирусов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988840"/>
            <a:ext cx="6777317" cy="3843789"/>
          </a:xfrm>
        </p:spPr>
        <p:txBody>
          <a:bodyPr/>
          <a:lstStyle/>
          <a:p>
            <a:r>
              <a:rPr lang="ru-RU" dirty="0"/>
              <a:t>вирусы проникают внутрь клетки, и освобождаются вирусные нуклеиновые кислоты</a:t>
            </a:r>
            <a:r>
              <a:rPr lang="ru-RU" dirty="0" smtClean="0"/>
              <a:t>.</a:t>
            </a:r>
          </a:p>
          <a:p>
            <a:r>
              <a:rPr lang="ru-RU" dirty="0"/>
              <a:t>«заготавливаются» детали будущих вирусов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сборка </a:t>
            </a:r>
            <a:r>
              <a:rPr lang="ru-RU" dirty="0"/>
              <a:t>новых вирусов и </a:t>
            </a:r>
            <a:r>
              <a:rPr lang="ru-RU" dirty="0" smtClean="0"/>
              <a:t>выход </a:t>
            </a:r>
            <a:r>
              <a:rPr lang="ru-RU" dirty="0"/>
              <a:t>их </a:t>
            </a:r>
            <a:r>
              <a:rPr lang="ru-RU" dirty="0" smtClean="0"/>
              <a:t>в окружающую </a:t>
            </a:r>
            <a:r>
              <a:rPr lang="ru-RU" dirty="0"/>
              <a:t>среду.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088" y="4437112"/>
            <a:ext cx="3258362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7823436"/>
      </p:ext>
    </p:extLst>
  </p:cSld>
  <p:clrMapOvr>
    <a:masterClrMapping/>
  </p:clrMapOvr>
  <p:transition>
    <p:whee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Болезнетворные свойства вирусов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060848"/>
            <a:ext cx="7704856" cy="432048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Диапазон патологических процессов, вызываемых вирусами, очень </a:t>
            </a:r>
            <a:r>
              <a:rPr lang="ru-RU" dirty="0" smtClean="0"/>
              <a:t>широк.</a:t>
            </a:r>
          </a:p>
          <a:p>
            <a:r>
              <a:rPr lang="ru-RU" dirty="0"/>
              <a:t>Здесь и так называемые </a:t>
            </a:r>
            <a:r>
              <a:rPr lang="ru-RU" dirty="0" err="1"/>
              <a:t>генерализованные</a:t>
            </a:r>
            <a:r>
              <a:rPr lang="ru-RU" dirty="0"/>
              <a:t> инфекции (грипп, корь, бешенство, свинка, оспа и др.), и местные поражения кожи и слизистых оболочек (герпес, бородавки), и болезни отдельных органов и тканей (миокардиты, гепатиты, лейкозы), и, наконец, злокачественные образования (рак, саркома у животных). Распространенными заболеваниями остаются грипп и острые респираторные заболевания, корь, вирусный гепатит, тропические лихорадки, герпес и другие вирусные болезни.</a:t>
            </a:r>
          </a:p>
        </p:txBody>
      </p:sp>
    </p:spTree>
    <p:extLst>
      <p:ext uri="{BB962C8B-B14F-4D97-AF65-F5344CB8AC3E}">
        <p14:creationId xmlns:p14="http://schemas.microsoft.com/office/powerpoint/2010/main" xmlns="" val="971046591"/>
      </p:ext>
    </p:extLst>
  </p:cSld>
  <p:clrMapOvr>
    <a:masterClrMapping/>
  </p:clrMapOvr>
  <p:transition>
    <p:wheel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100</TotalTime>
  <Words>512</Words>
  <Application>Microsoft Office PowerPoint</Application>
  <PresentationFormat>Экран (4:3)</PresentationFormat>
  <Paragraphs>25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Остин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Размножение вирусов</vt:lpstr>
      <vt:lpstr>Болезнетворные свойства вирусов</vt:lpstr>
      <vt:lpstr>Полезные вирусы </vt:lpstr>
      <vt:lpstr>Способы передачи вирусных болезней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Дмитрий Каленюк</cp:lastModifiedBy>
  <cp:revision>11</cp:revision>
  <dcterms:created xsi:type="dcterms:W3CDTF">2011-12-11T13:03:30Z</dcterms:created>
  <dcterms:modified xsi:type="dcterms:W3CDTF">2012-03-15T16:58:21Z</dcterms:modified>
</cp:coreProperties>
</file>