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59" autoAdjust="0"/>
  </p:normalViewPr>
  <p:slideViewPr>
    <p:cSldViewPr>
      <p:cViewPr varScale="1">
        <p:scale>
          <a:sx n="95" d="100"/>
          <a:sy n="95" d="100"/>
        </p:scale>
        <p:origin x="-9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0E57E9E-85BC-4DBF-8279-1CF7B630F06D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D6D39D4-0BE1-4C13-9AF2-D27584D39D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plus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ru.wikipedia.org/wiki/%D0%A6%D0%B8%D1%82%D0%BE%D0%BF%D0%BB%D0%B0%D0%B7%D0%BC%D0%B0%D1%82%D0%B8%D1%87%D0%B5%D1%81%D0%BA%D0%B0%D1%8F_%D0%BC%D0%B5%D0%BC%D0%B1%D1%80%D0%B0%D0%BD%D0%B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53744" y="2708920"/>
            <a:ext cx="4390256" cy="1829761"/>
          </a:xfrm>
        </p:spPr>
        <p:txBody>
          <a:bodyPr>
            <a:noAutofit/>
          </a:bodyPr>
          <a:lstStyle/>
          <a:p>
            <a:pPr algn="l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Вирусы</a:t>
            </a:r>
            <a:endParaRPr lang="ru-RU" sz="8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764021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Вирусы (от лат .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virus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- яд) – мельчайшие неклеточные частицы, состоящие из нуклеиновой кислоты (ДНК или РНК) и белковой оболочки.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Вирусы – это…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Documents and Settings\Admin\Рабочий стол\Новая папка\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293604"/>
            <a:ext cx="4536504" cy="348314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Новая папка\x_322f72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84984"/>
            <a:ext cx="4248472" cy="3486269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114800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Открыты в 1892 году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русским ботаником</a:t>
            </a:r>
          </a:p>
          <a:p>
            <a:pPr algn="ctr"/>
            <a:endParaRPr lang="ru-RU" b="1" dirty="0" smtClean="0">
              <a:solidFill>
                <a:schemeClr val="accent1">
                  <a:lumMod val="75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ДМИТРИЕМ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ИВАНОВСКИМ.</a:t>
            </a:r>
          </a:p>
          <a:p>
            <a:pPr algn="ctr"/>
            <a:endParaRPr lang="ru-RU" dirty="0" smtClean="0">
              <a:solidFill>
                <a:schemeClr val="accent1">
                  <a:lumMod val="75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Долгое время оставались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неисследованными из-за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того, что имели мельчайшие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размеры (от 20 до 300 нм).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        Только появление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электронного микроскопа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позволило изучить эти существа.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История открытия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8064" y="1412776"/>
            <a:ext cx="3441700" cy="4648200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3610744" cy="53866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  После многолетних исследований заболеваний табачных растений, в работе, датированной 1892 годом, Д. И. Ивановский приходит к выводу, что табачная мозаика вызывается «бактериями, проходящими через фильтр </a:t>
            </a:r>
            <a:r>
              <a:rPr lang="ru-RU" sz="1800" dirty="0" err="1" smtClean="0">
                <a:solidFill>
                  <a:schemeClr val="accent1">
                    <a:lumMod val="75000"/>
                  </a:schemeClr>
                </a:solidFill>
              </a:rPr>
              <a:t>Шамберлана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, которые, однако, не способны расти на искусственных субстратах».Такие микроорганизмы стали называть «фильтрующимися вирусами».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Documents and Settings\Admin\Рабочий стол\Новая папка\tobac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48680"/>
            <a:ext cx="3744416" cy="5766665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268760"/>
            <a:ext cx="4474840" cy="48965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Просто организованные вирусы состоят из нуклеиновой кислоты и нескольких белков, образующих вокруг неё оболочку — 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капсид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Примером таких вирусов является вирус табачной мозаики. Его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капсид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содержит один вид белка с небольшой молекулярной массой. Сложно организованные вирусы имеют дополнительную оболочку — белковую или липопротеиновую; иногда в наружных оболочках сложных вирусов помимо белков содержатся углеводы. Примером сложно организованных вирусов служат возбудители гриппа и герпеса. Их наружная оболочка — это фрагмент ядерной или цитоплазматической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2" tooltip="Цитоплазматическая мембрана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мембраны клетки-хозяина, из которой вирус выходит во внеклеточную среду.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Строение вирусов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C:\Documents and Settings\Admin\Рабочий стол\Новая папка\3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990826" cy="353104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Новая папка\124353701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7336" y="980728"/>
            <a:ext cx="5976664" cy="544931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56792"/>
            <a:ext cx="3466728" cy="445049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1) Головка;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2)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Воротничек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3) Полый стержень;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4) Чехол со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Спиральной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симметрией;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5)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Гексональная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Базальная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пластина;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6) Шипы отростка.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Строение бактериофага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3682752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spc="-150" dirty="0" smtClean="0">
                <a:solidFill>
                  <a:schemeClr val="accent1">
                    <a:lumMod val="75000"/>
                  </a:schemeClr>
                </a:solidFill>
              </a:rPr>
              <a:t>   Вирусы вызывают множество различных заболеваний у животных, растений и грибов. Вирусными заболеваниями человека являются: грипп, корь, краснуха, гепатит, ветряная оспа, бешенство, герпес, СПИД и многие другие.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Вирусы как возбудители болезней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3" name="Picture 3" descr="C:\Documents and Settings\Admin\Рабочий стол\Новая папка\05-si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484784"/>
            <a:ext cx="4722030" cy="4685052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Новая папка\76_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844824"/>
            <a:ext cx="4784080" cy="3672408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3682752" cy="439594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Вирусы являются одной из самых распространённых форм существования органической материи на планете по численности.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Вирусы играют важную роль в регуляции численности популяций некоторых видов </a:t>
            </a:r>
            <a:r>
              <a:rPr lang="ru-RU" smtClean="0">
                <a:solidFill>
                  <a:schemeClr val="accent1">
                    <a:lumMod val="75000"/>
                  </a:schemeClr>
                </a:solidFill>
              </a:rPr>
              <a:t>живых организмов.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Роль вирусов в биосфере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plus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</TotalTime>
  <Words>193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Вирусы</vt:lpstr>
      <vt:lpstr>Вирусы – это…</vt:lpstr>
      <vt:lpstr>История открытия</vt:lpstr>
      <vt:lpstr>Слайд 4</vt:lpstr>
      <vt:lpstr>Строение вирусов</vt:lpstr>
      <vt:lpstr>Строение бактериофага</vt:lpstr>
      <vt:lpstr>Вирусы как возбудители болезней</vt:lpstr>
      <vt:lpstr>Роль вирусов в биосфере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</dc:title>
  <dc:creator>User</dc:creator>
  <cp:lastModifiedBy>Дмитрий Каленюк</cp:lastModifiedBy>
  <cp:revision>8</cp:revision>
  <dcterms:created xsi:type="dcterms:W3CDTF">2011-12-09T09:47:39Z</dcterms:created>
  <dcterms:modified xsi:type="dcterms:W3CDTF">2012-03-15T16:57:34Z</dcterms:modified>
</cp:coreProperties>
</file>