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3B9D50C-20EC-4BBB-A03D-5099F03EEC9F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04E00F2-E5D2-4EF5-A7DE-C3B0DDEE7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0"/>
            <a:ext cx="4392488" cy="1152128"/>
          </a:xfrm>
        </p:spPr>
        <p:txBody>
          <a:bodyPr>
            <a:noAutofit/>
          </a:bodyPr>
          <a:lstStyle/>
          <a:p>
            <a:pPr algn="l"/>
            <a:r>
              <a:rPr lang="ru-RU" sz="7200" dirty="0" smtClean="0"/>
              <a:t>Вирусы</a:t>
            </a:r>
            <a:endParaRPr lang="ru-RU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6660232" cy="4995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Вирусы, мельчайшие возбудители инфекционных болезней. В переводе с латинского </a:t>
            </a:r>
            <a:r>
              <a:rPr lang="ru-RU" sz="4400" dirty="0" err="1" smtClean="0"/>
              <a:t>virus</a:t>
            </a:r>
            <a:r>
              <a:rPr lang="ru-RU" sz="4400" dirty="0" smtClean="0"/>
              <a:t> означает «яд, ядовитое начало». </a:t>
            </a:r>
            <a:endParaRPr lang="ru-RU" sz="4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1"/>
            <a:ext cx="8892480" cy="439248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Величина вирусов варьирует от 20 до 300 нм (1 нм = 10</a:t>
            </a: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9 м). Практически все вирусы по своим размерам мельче, чем бактерии . Однако наиболее крупные вирусы, например вирус коровьей оспы, имеют такие же размеры, как и наиболее мелкие бактерии (</a:t>
            </a:r>
            <a:r>
              <a:rPr lang="ru-RU" dirty="0" err="1" smtClean="0"/>
              <a:t>хламидии</a:t>
            </a:r>
            <a:r>
              <a:rPr lang="ru-RU" dirty="0" smtClean="0"/>
              <a:t> и риккетсии), которые тоже являются облигатными паразитами и размножаются только в живых клетках. Поэтому отличительными чертами вирусов по сравнению с другими микроскопическими возбудителями инфекций служат не размеры или обязательный паразитизм, а особенности строения и уникальные механизмы репликации (воспроизведения самих себя).</a:t>
            </a:r>
          </a:p>
          <a:p>
            <a:endParaRPr lang="ru-RU" dirty="0"/>
          </a:p>
        </p:txBody>
      </p:sp>
      <p:pic>
        <p:nvPicPr>
          <p:cNvPr id="1026" name="Picture 2" descr="C:\Users\Руслан\Desktop\Новая папка (2)\Virus-del-SI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997" y="4077072"/>
            <a:ext cx="3864003" cy="2919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-387424"/>
            <a:ext cx="7467600" cy="1143000"/>
          </a:xfrm>
        </p:spPr>
        <p:txBody>
          <a:bodyPr/>
          <a:lstStyle/>
          <a:p>
            <a:r>
              <a:rPr lang="ru-RU" dirty="0" smtClean="0"/>
              <a:t>Строение</a:t>
            </a:r>
            <a:endParaRPr lang="ru-RU" dirty="0"/>
          </a:p>
        </p:txBody>
      </p:sp>
      <p:pic>
        <p:nvPicPr>
          <p:cNvPr id="2050" name="Picture 2" descr="C:\Users\Руслан\Desktop\Новая папка (2)\124353701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677494" cy="4264774"/>
          </a:xfrm>
          <a:prstGeom prst="rect">
            <a:avLst/>
          </a:prstGeom>
          <a:noFill/>
        </p:spPr>
      </p:pic>
      <p:pic>
        <p:nvPicPr>
          <p:cNvPr id="2051" name="Picture 3" descr="C:\Users\Руслан\Desktop\Новая папка (2)\virus-kilifi_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56" y="3068960"/>
            <a:ext cx="5095844" cy="378904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7467600" cy="1143000"/>
          </a:xfrm>
        </p:spPr>
        <p:txBody>
          <a:bodyPr/>
          <a:lstStyle/>
          <a:p>
            <a:r>
              <a:rPr lang="ru-RU" dirty="0" smtClean="0"/>
              <a:t>Репликация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87727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Генетическую информацию, закодированную в отдельном гене, в общем можно рассматривать как инструкцию по производству определенного белка в клетке. Такая инструкция воспринимается клеткой только в том случае, если она послана в виде </a:t>
            </a:r>
            <a:r>
              <a:rPr lang="ru-RU" dirty="0" err="1" smtClean="0"/>
              <a:t>мРНК</a:t>
            </a:r>
            <a:r>
              <a:rPr lang="ru-RU" dirty="0" smtClean="0"/>
              <a:t>. Поэтому клетки, у которых генетический материал представлен ДНК, должны «переписать» (транскрибировать) эту информацию в </a:t>
            </a:r>
            <a:r>
              <a:rPr lang="ru-RU" dirty="0" err="1" smtClean="0"/>
              <a:t>комплементарную</a:t>
            </a:r>
            <a:r>
              <a:rPr lang="ru-RU" dirty="0" smtClean="0"/>
              <a:t> копию </a:t>
            </a:r>
            <a:r>
              <a:rPr lang="ru-RU" dirty="0" err="1" smtClean="0"/>
              <a:t>мРНК</a:t>
            </a:r>
            <a:r>
              <a:rPr lang="ru-RU" dirty="0" smtClean="0"/>
              <a:t> . ДНК-содержащие вирусы по способу репликации отличаются от РНК-содержащих вирусов.</a:t>
            </a:r>
          </a:p>
          <a:p>
            <a:endParaRPr lang="ru-RU" dirty="0" smtClean="0"/>
          </a:p>
          <a:p>
            <a:r>
              <a:rPr lang="ru-RU" dirty="0" smtClean="0"/>
              <a:t>Репликация вирусов включает в себя три процесса: репликацию вирусной нуклеиновой кислоты, синтез вирусных белков и сборку вирионов.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Руслан\Desktop\Новая папка (2)\hel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86423" cy="649437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467600" cy="1143000"/>
          </a:xfrm>
        </p:spPr>
        <p:txBody>
          <a:bodyPr/>
          <a:lstStyle/>
          <a:p>
            <a:r>
              <a:rPr lang="ru-RU" dirty="0" smtClean="0"/>
              <a:t>Классификация вирусов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1340768"/>
            <a:ext cx="7467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Выделяют 2 типа вирусов:</a:t>
            </a:r>
          </a:p>
          <a:p>
            <a:r>
              <a:rPr lang="ru-RU" dirty="0" smtClean="0"/>
              <a:t>ДНК-содержащие вирусы</a:t>
            </a:r>
          </a:p>
          <a:p>
            <a:r>
              <a:rPr lang="ru-RU" dirty="0" smtClean="0"/>
              <a:t>РНК-содержащие вирусы</a:t>
            </a:r>
            <a:endParaRPr lang="ru-RU" dirty="0"/>
          </a:p>
        </p:txBody>
      </p:sp>
      <p:pic>
        <p:nvPicPr>
          <p:cNvPr id="3074" name="Picture 2" descr="C:\Users\Руслан\Desktop\Новая папка (2)\index.ph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969568"/>
            <a:ext cx="388843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7467600" cy="1143000"/>
          </a:xfrm>
        </p:spPr>
        <p:txBody>
          <a:bodyPr/>
          <a:lstStyle/>
          <a:p>
            <a:r>
              <a:rPr lang="ru-RU" dirty="0" smtClean="0"/>
              <a:t>Болезни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836713"/>
            <a:ext cx="5940152" cy="60212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Более десяти основных групп вирусов патогенны для человека. Среди ДНК-содержащих вирусов это семейство </a:t>
            </a:r>
            <a:r>
              <a:rPr lang="ru-RU" dirty="0" err="1" smtClean="0"/>
              <a:t>поксвирусов</a:t>
            </a:r>
            <a:r>
              <a:rPr lang="ru-RU" dirty="0" smtClean="0"/>
              <a:t> (вызывающих натуральную оспу, коровью оспу и другие оспенные инфекции), вирусы группы герпеса (</a:t>
            </a:r>
            <a:r>
              <a:rPr lang="ru-RU" dirty="0" err="1" smtClean="0"/>
              <a:t>герпетические</a:t>
            </a:r>
            <a:r>
              <a:rPr lang="ru-RU" dirty="0" smtClean="0"/>
              <a:t> высыпания на губах, ветряная оспа), аденовирусы (заболевания дыхательных путей и глаз), семейство </a:t>
            </a:r>
            <a:r>
              <a:rPr lang="ru-RU" dirty="0" err="1" smtClean="0"/>
              <a:t>паповавирусов</a:t>
            </a:r>
            <a:r>
              <a:rPr lang="ru-RU" dirty="0" smtClean="0"/>
              <a:t> (бородавки и другие разрастания кожи), </a:t>
            </a:r>
            <a:r>
              <a:rPr lang="ru-RU" dirty="0" err="1" smtClean="0"/>
              <a:t>гепаднавирусы</a:t>
            </a:r>
            <a:r>
              <a:rPr lang="ru-RU" dirty="0" smtClean="0"/>
              <a:t> (вирус гепатита B). РНК-содержащих вирусов, болезнетворных для человека, значительно больше. </a:t>
            </a:r>
            <a:r>
              <a:rPr lang="ru-RU" dirty="0" err="1" smtClean="0"/>
              <a:t>Пикорнавирусы</a:t>
            </a:r>
            <a:r>
              <a:rPr lang="ru-RU" dirty="0" smtClean="0"/>
              <a:t> (от лат. </a:t>
            </a:r>
            <a:r>
              <a:rPr lang="ru-RU" dirty="0" err="1" smtClean="0"/>
              <a:t>pico</a:t>
            </a:r>
            <a:r>
              <a:rPr lang="ru-RU" dirty="0" smtClean="0"/>
              <a:t> – очень мелкий, англ. RNA – РНК) – самые мелкие вирусы млекопитающих, похожие на некоторые вирусы растений; они вызывают полиомиелит, гепатит А, острые простудные заболевания. </a:t>
            </a:r>
            <a:r>
              <a:rPr lang="ru-RU" dirty="0" err="1" smtClean="0"/>
              <a:t>Миксовирусы</a:t>
            </a:r>
            <a:r>
              <a:rPr lang="ru-RU" dirty="0" smtClean="0"/>
              <a:t> и </a:t>
            </a:r>
            <a:r>
              <a:rPr lang="ru-RU" dirty="0" err="1" smtClean="0"/>
              <a:t>парамиксовирусы</a:t>
            </a:r>
            <a:r>
              <a:rPr lang="ru-RU" dirty="0" smtClean="0"/>
              <a:t> – причина разных форм гриппа, кори и эпидемического паротита (свинки). </a:t>
            </a:r>
            <a:endParaRPr lang="ru-RU" dirty="0"/>
          </a:p>
        </p:txBody>
      </p:sp>
      <p:pic>
        <p:nvPicPr>
          <p:cNvPr id="5122" name="Picture 2" descr="C:\Users\Руслан\Desktop\Новая папка (2)\spid_2_1252427289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106318" cy="3037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564904"/>
            <a:ext cx="7467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29</TotalTime>
  <Words>351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Вирусы</vt:lpstr>
      <vt:lpstr>Слайд 2</vt:lpstr>
      <vt:lpstr>Слайд 3</vt:lpstr>
      <vt:lpstr>Строение</vt:lpstr>
      <vt:lpstr>Репликация</vt:lpstr>
      <vt:lpstr>Слайд 6</vt:lpstr>
      <vt:lpstr>Классификация вирусов</vt:lpstr>
      <vt:lpstr>Болезни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</dc:title>
  <dc:creator>Руслан</dc:creator>
  <cp:lastModifiedBy>Дмитрий Каленюк</cp:lastModifiedBy>
  <cp:revision>7</cp:revision>
  <dcterms:created xsi:type="dcterms:W3CDTF">2011-12-09T17:51:31Z</dcterms:created>
  <dcterms:modified xsi:type="dcterms:W3CDTF">2012-03-15T16:54:57Z</dcterms:modified>
</cp:coreProperties>
</file>